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7"/>
  </p:notesMasterIdLst>
  <p:sldIdLst>
    <p:sldId id="260" r:id="rId5"/>
    <p:sldId id="261"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5C5B"/>
    <a:srgbClr val="E0408E"/>
    <a:srgbClr val="007DC3"/>
    <a:srgbClr val="CAD41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94"/>
  </p:normalViewPr>
  <p:slideViewPr>
    <p:cSldViewPr snapToGrid="0" snapToObjects="1">
      <p:cViewPr varScale="1">
        <p:scale>
          <a:sx n="68" d="100"/>
          <a:sy n="68" d="100"/>
        </p:scale>
        <p:origin x="7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DB0F39-28FB-B94A-ABEC-868FB06560A8}" type="datetimeFigureOut">
              <a:rPr lang="en-US" smtClean="0"/>
              <a:t>1/21/2021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679D14-5A6B-0C4E-BB18-83E51A684DC2}" type="slidenum">
              <a:rPr lang="en-US" smtClean="0"/>
              <a:t>‹#›</a:t>
            </a:fld>
            <a:endParaRPr lang="en-US"/>
          </a:p>
        </p:txBody>
      </p:sp>
    </p:spTree>
    <p:extLst>
      <p:ext uri="{BB962C8B-B14F-4D97-AF65-F5344CB8AC3E}">
        <p14:creationId xmlns:p14="http://schemas.microsoft.com/office/powerpoint/2010/main" val="28277229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y" dirty="0"/>
          </a:p>
        </p:txBody>
      </p:sp>
      <p:sp>
        <p:nvSpPr>
          <p:cNvPr id="4" name="Slide Number Placeholder 3"/>
          <p:cNvSpPr>
            <a:spLocks noGrp="1"/>
          </p:cNvSpPr>
          <p:nvPr>
            <p:ph type="sldNum" sz="quarter" idx="5"/>
          </p:nvPr>
        </p:nvSpPr>
        <p:spPr/>
        <p:txBody>
          <a:bodyPr/>
          <a:lstStyle/>
          <a:p>
            <a:pPr algn="l" rtl="0"/>
            <a:fld id="{4D679D14-5A6B-0C4E-BB18-83E51A684DC2}" type="slidenum">
              <a:rPr/>
              <a:t>1</a:t>
            </a:fld>
            <a:endParaRPr lang="cy"/>
          </a:p>
        </p:txBody>
      </p:sp>
    </p:spTree>
    <p:extLst>
      <p:ext uri="{BB962C8B-B14F-4D97-AF65-F5344CB8AC3E}">
        <p14:creationId xmlns:p14="http://schemas.microsoft.com/office/powerpoint/2010/main" val="3074054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D679D14-5A6B-0C4E-BB18-83E51A684DC2}" type="slidenum">
              <a:rPr lang="en-US" smtClean="0"/>
              <a:t>2</a:t>
            </a:fld>
            <a:endParaRPr lang="en-US"/>
          </a:p>
        </p:txBody>
      </p:sp>
    </p:spTree>
    <p:extLst>
      <p:ext uri="{BB962C8B-B14F-4D97-AF65-F5344CB8AC3E}">
        <p14:creationId xmlns:p14="http://schemas.microsoft.com/office/powerpoint/2010/main" val="30740549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C3A24-5B34-8843-B52F-FF84CC1079E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70DA066-7CBE-1446-A40C-034A80E20C5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0D82102-8AA4-F34F-8D62-586E1388EA0C}"/>
              </a:ext>
            </a:extLst>
          </p:cNvPr>
          <p:cNvSpPr>
            <a:spLocks noGrp="1"/>
          </p:cNvSpPr>
          <p:nvPr>
            <p:ph type="dt" sz="half" idx="10"/>
          </p:nvPr>
        </p:nvSpPr>
        <p:spPr/>
        <p:txBody>
          <a:bodyPr/>
          <a:lstStyle/>
          <a:p>
            <a:fld id="{9F68B073-471F-CC4A-9744-16A0EEE3811A}" type="datetimeFigureOut">
              <a:rPr lang="en-US" smtClean="0"/>
              <a:t>1/21/2021</a:t>
            </a:fld>
            <a:endParaRPr lang="en-US"/>
          </a:p>
        </p:txBody>
      </p:sp>
      <p:sp>
        <p:nvSpPr>
          <p:cNvPr id="5" name="Footer Placeholder 4">
            <a:extLst>
              <a:ext uri="{FF2B5EF4-FFF2-40B4-BE49-F238E27FC236}">
                <a16:creationId xmlns:a16="http://schemas.microsoft.com/office/drawing/2014/main" id="{73A6C7A0-4ED5-1B46-BA24-35289AA7EA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8462AF-214D-0349-A97D-C542E324B1AA}"/>
              </a:ext>
            </a:extLst>
          </p:cNvPr>
          <p:cNvSpPr>
            <a:spLocks noGrp="1"/>
          </p:cNvSpPr>
          <p:nvPr>
            <p:ph type="sldNum" sz="quarter" idx="12"/>
          </p:nvPr>
        </p:nvSpPr>
        <p:spPr/>
        <p:txBody>
          <a:bodyPr/>
          <a:lstStyle/>
          <a:p>
            <a:fld id="{B7D33FDB-F52B-E44A-84E9-EA8ABBCE974D}" type="slidenum">
              <a:rPr lang="en-US" smtClean="0"/>
              <a:t>‹#›</a:t>
            </a:fld>
            <a:endParaRPr lang="en-US"/>
          </a:p>
        </p:txBody>
      </p:sp>
    </p:spTree>
    <p:extLst>
      <p:ext uri="{BB962C8B-B14F-4D97-AF65-F5344CB8AC3E}">
        <p14:creationId xmlns:p14="http://schemas.microsoft.com/office/powerpoint/2010/main" val="273720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F0DC9-59AA-194D-867B-1248F4CA2F61}"/>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93A7F8F-0E9B-014E-9D99-5DEA0149AA4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4603166-2D85-AD4A-821E-78DC00DB13AB}"/>
              </a:ext>
            </a:extLst>
          </p:cNvPr>
          <p:cNvSpPr>
            <a:spLocks noGrp="1"/>
          </p:cNvSpPr>
          <p:nvPr>
            <p:ph type="dt" sz="half" idx="10"/>
          </p:nvPr>
        </p:nvSpPr>
        <p:spPr/>
        <p:txBody>
          <a:bodyPr/>
          <a:lstStyle/>
          <a:p>
            <a:fld id="{9F68B073-471F-CC4A-9744-16A0EEE3811A}" type="datetimeFigureOut">
              <a:rPr lang="en-US" smtClean="0"/>
              <a:t>1/21/2021</a:t>
            </a:fld>
            <a:endParaRPr lang="en-US"/>
          </a:p>
        </p:txBody>
      </p:sp>
      <p:sp>
        <p:nvSpPr>
          <p:cNvPr id="5" name="Footer Placeholder 4">
            <a:extLst>
              <a:ext uri="{FF2B5EF4-FFF2-40B4-BE49-F238E27FC236}">
                <a16:creationId xmlns:a16="http://schemas.microsoft.com/office/drawing/2014/main" id="{285A601B-1AB1-1D46-8BA1-2F55CC216A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D3955D-3983-9D42-82E3-45559A0C925D}"/>
              </a:ext>
            </a:extLst>
          </p:cNvPr>
          <p:cNvSpPr>
            <a:spLocks noGrp="1"/>
          </p:cNvSpPr>
          <p:nvPr>
            <p:ph type="sldNum" sz="quarter" idx="12"/>
          </p:nvPr>
        </p:nvSpPr>
        <p:spPr/>
        <p:txBody>
          <a:bodyPr/>
          <a:lstStyle/>
          <a:p>
            <a:fld id="{B7D33FDB-F52B-E44A-84E9-EA8ABBCE974D}" type="slidenum">
              <a:rPr lang="en-US" smtClean="0"/>
              <a:t>‹#›</a:t>
            </a:fld>
            <a:endParaRPr lang="en-US"/>
          </a:p>
        </p:txBody>
      </p:sp>
    </p:spTree>
    <p:extLst>
      <p:ext uri="{BB962C8B-B14F-4D97-AF65-F5344CB8AC3E}">
        <p14:creationId xmlns:p14="http://schemas.microsoft.com/office/powerpoint/2010/main" val="1519273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DF74976-65DA-1240-90D7-1CF9F2B0C7D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DFA85B0-CBBE-C94B-AA71-2E714DB3D00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DCD0D8B-47F2-5243-9894-3A12CD9B1DBD}"/>
              </a:ext>
            </a:extLst>
          </p:cNvPr>
          <p:cNvSpPr>
            <a:spLocks noGrp="1"/>
          </p:cNvSpPr>
          <p:nvPr>
            <p:ph type="dt" sz="half" idx="10"/>
          </p:nvPr>
        </p:nvSpPr>
        <p:spPr/>
        <p:txBody>
          <a:bodyPr/>
          <a:lstStyle/>
          <a:p>
            <a:fld id="{9F68B073-471F-CC4A-9744-16A0EEE3811A}" type="datetimeFigureOut">
              <a:rPr lang="en-US" smtClean="0"/>
              <a:t>1/21/2021</a:t>
            </a:fld>
            <a:endParaRPr lang="en-US"/>
          </a:p>
        </p:txBody>
      </p:sp>
      <p:sp>
        <p:nvSpPr>
          <p:cNvPr id="5" name="Footer Placeholder 4">
            <a:extLst>
              <a:ext uri="{FF2B5EF4-FFF2-40B4-BE49-F238E27FC236}">
                <a16:creationId xmlns:a16="http://schemas.microsoft.com/office/drawing/2014/main" id="{24A352AB-1F3E-0D4A-B6C2-D85F47D64B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6AF82F-3D36-A045-813D-04F2666C0CFC}"/>
              </a:ext>
            </a:extLst>
          </p:cNvPr>
          <p:cNvSpPr>
            <a:spLocks noGrp="1"/>
          </p:cNvSpPr>
          <p:nvPr>
            <p:ph type="sldNum" sz="quarter" idx="12"/>
          </p:nvPr>
        </p:nvSpPr>
        <p:spPr/>
        <p:txBody>
          <a:bodyPr/>
          <a:lstStyle/>
          <a:p>
            <a:fld id="{B7D33FDB-F52B-E44A-84E9-EA8ABBCE974D}" type="slidenum">
              <a:rPr lang="en-US" smtClean="0"/>
              <a:t>‹#›</a:t>
            </a:fld>
            <a:endParaRPr lang="en-US"/>
          </a:p>
        </p:txBody>
      </p:sp>
    </p:spTree>
    <p:extLst>
      <p:ext uri="{BB962C8B-B14F-4D97-AF65-F5344CB8AC3E}">
        <p14:creationId xmlns:p14="http://schemas.microsoft.com/office/powerpoint/2010/main" val="1991820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C556C-74E8-C44C-AE21-453CA72BC6B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AB339E9-676C-5840-A0CC-58A059364E1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8B355BB-B6CB-C746-B0E0-56610D606791}"/>
              </a:ext>
            </a:extLst>
          </p:cNvPr>
          <p:cNvSpPr>
            <a:spLocks noGrp="1"/>
          </p:cNvSpPr>
          <p:nvPr>
            <p:ph type="dt" sz="half" idx="10"/>
          </p:nvPr>
        </p:nvSpPr>
        <p:spPr/>
        <p:txBody>
          <a:bodyPr/>
          <a:lstStyle/>
          <a:p>
            <a:fld id="{9F68B073-471F-CC4A-9744-16A0EEE3811A}" type="datetimeFigureOut">
              <a:rPr lang="en-US" smtClean="0"/>
              <a:t>1/21/2021</a:t>
            </a:fld>
            <a:endParaRPr lang="en-US"/>
          </a:p>
        </p:txBody>
      </p:sp>
      <p:sp>
        <p:nvSpPr>
          <p:cNvPr id="5" name="Footer Placeholder 4">
            <a:extLst>
              <a:ext uri="{FF2B5EF4-FFF2-40B4-BE49-F238E27FC236}">
                <a16:creationId xmlns:a16="http://schemas.microsoft.com/office/drawing/2014/main" id="{B32AE4B6-673A-0D46-AEAD-46173F14B4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C33D8F-C1FC-494C-AB63-B5CC4D71EE1F}"/>
              </a:ext>
            </a:extLst>
          </p:cNvPr>
          <p:cNvSpPr>
            <a:spLocks noGrp="1"/>
          </p:cNvSpPr>
          <p:nvPr>
            <p:ph type="sldNum" sz="quarter" idx="12"/>
          </p:nvPr>
        </p:nvSpPr>
        <p:spPr/>
        <p:txBody>
          <a:bodyPr/>
          <a:lstStyle/>
          <a:p>
            <a:fld id="{B7D33FDB-F52B-E44A-84E9-EA8ABBCE974D}" type="slidenum">
              <a:rPr lang="en-US" smtClean="0"/>
              <a:t>‹#›</a:t>
            </a:fld>
            <a:endParaRPr lang="en-US"/>
          </a:p>
        </p:txBody>
      </p:sp>
    </p:spTree>
    <p:extLst>
      <p:ext uri="{BB962C8B-B14F-4D97-AF65-F5344CB8AC3E}">
        <p14:creationId xmlns:p14="http://schemas.microsoft.com/office/powerpoint/2010/main" val="2422072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0BEFF-5F33-3843-BE9F-9D41B279BBC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7B9EAFC8-602D-6A45-AA66-E31ACAFBE9D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1EB07C5-754D-EC42-8833-1F5CB10818BE}"/>
              </a:ext>
            </a:extLst>
          </p:cNvPr>
          <p:cNvSpPr>
            <a:spLocks noGrp="1"/>
          </p:cNvSpPr>
          <p:nvPr>
            <p:ph type="dt" sz="half" idx="10"/>
          </p:nvPr>
        </p:nvSpPr>
        <p:spPr/>
        <p:txBody>
          <a:bodyPr/>
          <a:lstStyle/>
          <a:p>
            <a:fld id="{9F68B073-471F-CC4A-9744-16A0EEE3811A}" type="datetimeFigureOut">
              <a:rPr lang="en-US" smtClean="0"/>
              <a:t>1/21/2021</a:t>
            </a:fld>
            <a:endParaRPr lang="en-US"/>
          </a:p>
        </p:txBody>
      </p:sp>
      <p:sp>
        <p:nvSpPr>
          <p:cNvPr id="5" name="Footer Placeholder 4">
            <a:extLst>
              <a:ext uri="{FF2B5EF4-FFF2-40B4-BE49-F238E27FC236}">
                <a16:creationId xmlns:a16="http://schemas.microsoft.com/office/drawing/2014/main" id="{0ED145A2-1A66-A448-90CA-8A481AAC8E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681DF3-46D7-A246-A70D-6B263AF84CD6}"/>
              </a:ext>
            </a:extLst>
          </p:cNvPr>
          <p:cNvSpPr>
            <a:spLocks noGrp="1"/>
          </p:cNvSpPr>
          <p:nvPr>
            <p:ph type="sldNum" sz="quarter" idx="12"/>
          </p:nvPr>
        </p:nvSpPr>
        <p:spPr/>
        <p:txBody>
          <a:bodyPr/>
          <a:lstStyle/>
          <a:p>
            <a:fld id="{B7D33FDB-F52B-E44A-84E9-EA8ABBCE974D}" type="slidenum">
              <a:rPr lang="en-US" smtClean="0"/>
              <a:t>‹#›</a:t>
            </a:fld>
            <a:endParaRPr lang="en-US"/>
          </a:p>
        </p:txBody>
      </p:sp>
    </p:spTree>
    <p:extLst>
      <p:ext uri="{BB962C8B-B14F-4D97-AF65-F5344CB8AC3E}">
        <p14:creationId xmlns:p14="http://schemas.microsoft.com/office/powerpoint/2010/main" val="1516563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DF8FC-4721-B447-961A-923D5CE41E3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C2D10F8-9DEC-964A-9A9E-8F6069BBF8F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BB67D6DC-6A23-B846-ACEC-BAAAF8C5990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67CA81FD-1F59-534B-B8EF-FC670B2C4DC6}"/>
              </a:ext>
            </a:extLst>
          </p:cNvPr>
          <p:cNvSpPr>
            <a:spLocks noGrp="1"/>
          </p:cNvSpPr>
          <p:nvPr>
            <p:ph type="dt" sz="half" idx="10"/>
          </p:nvPr>
        </p:nvSpPr>
        <p:spPr/>
        <p:txBody>
          <a:bodyPr/>
          <a:lstStyle/>
          <a:p>
            <a:fld id="{9F68B073-471F-CC4A-9744-16A0EEE3811A}" type="datetimeFigureOut">
              <a:rPr lang="en-US" smtClean="0"/>
              <a:t>1/21/2021</a:t>
            </a:fld>
            <a:endParaRPr lang="en-US"/>
          </a:p>
        </p:txBody>
      </p:sp>
      <p:sp>
        <p:nvSpPr>
          <p:cNvPr id="6" name="Footer Placeholder 5">
            <a:extLst>
              <a:ext uri="{FF2B5EF4-FFF2-40B4-BE49-F238E27FC236}">
                <a16:creationId xmlns:a16="http://schemas.microsoft.com/office/drawing/2014/main" id="{FA00932F-09CB-1441-A79B-F6351619787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58B91B2-4418-644B-A5CB-93F0D2C24A38}"/>
              </a:ext>
            </a:extLst>
          </p:cNvPr>
          <p:cNvSpPr>
            <a:spLocks noGrp="1"/>
          </p:cNvSpPr>
          <p:nvPr>
            <p:ph type="sldNum" sz="quarter" idx="12"/>
          </p:nvPr>
        </p:nvSpPr>
        <p:spPr/>
        <p:txBody>
          <a:bodyPr/>
          <a:lstStyle/>
          <a:p>
            <a:fld id="{B7D33FDB-F52B-E44A-84E9-EA8ABBCE974D}" type="slidenum">
              <a:rPr lang="en-US" smtClean="0"/>
              <a:t>‹#›</a:t>
            </a:fld>
            <a:endParaRPr lang="en-US"/>
          </a:p>
        </p:txBody>
      </p:sp>
    </p:spTree>
    <p:extLst>
      <p:ext uri="{BB962C8B-B14F-4D97-AF65-F5344CB8AC3E}">
        <p14:creationId xmlns:p14="http://schemas.microsoft.com/office/powerpoint/2010/main" val="25833723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225614-2568-4044-8568-8931FA6E6351}"/>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5318295-233E-6A41-A9A5-C6382EA52C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A4C166BB-DFB3-B24E-AA43-D1581766F0B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CE196146-9CB7-6E45-A9E1-6495FB221A3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BF1C5CD8-EA21-744E-B0C0-DA9FCC103CA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932B1D21-E207-5D48-BA17-B37EB9067ED9}"/>
              </a:ext>
            </a:extLst>
          </p:cNvPr>
          <p:cNvSpPr>
            <a:spLocks noGrp="1"/>
          </p:cNvSpPr>
          <p:nvPr>
            <p:ph type="dt" sz="half" idx="10"/>
          </p:nvPr>
        </p:nvSpPr>
        <p:spPr/>
        <p:txBody>
          <a:bodyPr/>
          <a:lstStyle/>
          <a:p>
            <a:fld id="{9F68B073-471F-CC4A-9744-16A0EEE3811A}" type="datetimeFigureOut">
              <a:rPr lang="en-US" smtClean="0"/>
              <a:t>1/21/2021</a:t>
            </a:fld>
            <a:endParaRPr lang="en-US"/>
          </a:p>
        </p:txBody>
      </p:sp>
      <p:sp>
        <p:nvSpPr>
          <p:cNvPr id="8" name="Footer Placeholder 7">
            <a:extLst>
              <a:ext uri="{FF2B5EF4-FFF2-40B4-BE49-F238E27FC236}">
                <a16:creationId xmlns:a16="http://schemas.microsoft.com/office/drawing/2014/main" id="{C69A111F-1839-664B-B85A-08CF16161C6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0BBFF68-A0F7-7747-9E4A-FBDC9DC50884}"/>
              </a:ext>
            </a:extLst>
          </p:cNvPr>
          <p:cNvSpPr>
            <a:spLocks noGrp="1"/>
          </p:cNvSpPr>
          <p:nvPr>
            <p:ph type="sldNum" sz="quarter" idx="12"/>
          </p:nvPr>
        </p:nvSpPr>
        <p:spPr/>
        <p:txBody>
          <a:bodyPr/>
          <a:lstStyle/>
          <a:p>
            <a:fld id="{B7D33FDB-F52B-E44A-84E9-EA8ABBCE974D}" type="slidenum">
              <a:rPr lang="en-US" smtClean="0"/>
              <a:t>‹#›</a:t>
            </a:fld>
            <a:endParaRPr lang="en-US"/>
          </a:p>
        </p:txBody>
      </p:sp>
    </p:spTree>
    <p:extLst>
      <p:ext uri="{BB962C8B-B14F-4D97-AF65-F5344CB8AC3E}">
        <p14:creationId xmlns:p14="http://schemas.microsoft.com/office/powerpoint/2010/main" val="2289417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5DB13-D5D2-F24E-A706-783D7EFC93CB}"/>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7A3F6B8-F93C-0A4D-BB00-F88B277CB93B}"/>
              </a:ext>
            </a:extLst>
          </p:cNvPr>
          <p:cNvSpPr>
            <a:spLocks noGrp="1"/>
          </p:cNvSpPr>
          <p:nvPr>
            <p:ph type="dt" sz="half" idx="10"/>
          </p:nvPr>
        </p:nvSpPr>
        <p:spPr/>
        <p:txBody>
          <a:bodyPr/>
          <a:lstStyle/>
          <a:p>
            <a:fld id="{9F68B073-471F-CC4A-9744-16A0EEE3811A}" type="datetimeFigureOut">
              <a:rPr lang="en-US" smtClean="0"/>
              <a:t>1/21/2021</a:t>
            </a:fld>
            <a:endParaRPr lang="en-US"/>
          </a:p>
        </p:txBody>
      </p:sp>
      <p:sp>
        <p:nvSpPr>
          <p:cNvPr id="4" name="Footer Placeholder 3">
            <a:extLst>
              <a:ext uri="{FF2B5EF4-FFF2-40B4-BE49-F238E27FC236}">
                <a16:creationId xmlns:a16="http://schemas.microsoft.com/office/drawing/2014/main" id="{6DBF3D87-6C0C-644F-85EA-909F27E5059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93C62E8-D786-4A4C-9D3E-163C7608AF52}"/>
              </a:ext>
            </a:extLst>
          </p:cNvPr>
          <p:cNvSpPr>
            <a:spLocks noGrp="1"/>
          </p:cNvSpPr>
          <p:nvPr>
            <p:ph type="sldNum" sz="quarter" idx="12"/>
          </p:nvPr>
        </p:nvSpPr>
        <p:spPr/>
        <p:txBody>
          <a:bodyPr/>
          <a:lstStyle/>
          <a:p>
            <a:fld id="{B7D33FDB-F52B-E44A-84E9-EA8ABBCE974D}" type="slidenum">
              <a:rPr lang="en-US" smtClean="0"/>
              <a:t>‹#›</a:t>
            </a:fld>
            <a:endParaRPr lang="en-US"/>
          </a:p>
        </p:txBody>
      </p:sp>
    </p:spTree>
    <p:extLst>
      <p:ext uri="{BB962C8B-B14F-4D97-AF65-F5344CB8AC3E}">
        <p14:creationId xmlns:p14="http://schemas.microsoft.com/office/powerpoint/2010/main" val="931095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67A55A0-4815-D64C-B543-F632716DC808}"/>
              </a:ext>
            </a:extLst>
          </p:cNvPr>
          <p:cNvSpPr>
            <a:spLocks noGrp="1"/>
          </p:cNvSpPr>
          <p:nvPr>
            <p:ph type="dt" sz="half" idx="10"/>
          </p:nvPr>
        </p:nvSpPr>
        <p:spPr/>
        <p:txBody>
          <a:bodyPr/>
          <a:lstStyle/>
          <a:p>
            <a:fld id="{9F68B073-471F-CC4A-9744-16A0EEE3811A}" type="datetimeFigureOut">
              <a:rPr lang="en-US" smtClean="0"/>
              <a:t>1/21/2021</a:t>
            </a:fld>
            <a:endParaRPr lang="en-US"/>
          </a:p>
        </p:txBody>
      </p:sp>
      <p:sp>
        <p:nvSpPr>
          <p:cNvPr id="3" name="Footer Placeholder 2">
            <a:extLst>
              <a:ext uri="{FF2B5EF4-FFF2-40B4-BE49-F238E27FC236}">
                <a16:creationId xmlns:a16="http://schemas.microsoft.com/office/drawing/2014/main" id="{18E9A8AC-FFEA-4140-805F-FCBDD322172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AB9B102-F3D5-4D44-8FDB-AE624EDDE06A}"/>
              </a:ext>
            </a:extLst>
          </p:cNvPr>
          <p:cNvSpPr>
            <a:spLocks noGrp="1"/>
          </p:cNvSpPr>
          <p:nvPr>
            <p:ph type="sldNum" sz="quarter" idx="12"/>
          </p:nvPr>
        </p:nvSpPr>
        <p:spPr/>
        <p:txBody>
          <a:bodyPr/>
          <a:lstStyle/>
          <a:p>
            <a:fld id="{B7D33FDB-F52B-E44A-84E9-EA8ABBCE974D}" type="slidenum">
              <a:rPr lang="en-US" smtClean="0"/>
              <a:t>‹#›</a:t>
            </a:fld>
            <a:endParaRPr lang="en-US"/>
          </a:p>
        </p:txBody>
      </p:sp>
    </p:spTree>
    <p:extLst>
      <p:ext uri="{BB962C8B-B14F-4D97-AF65-F5344CB8AC3E}">
        <p14:creationId xmlns:p14="http://schemas.microsoft.com/office/powerpoint/2010/main" val="425828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6B392-8812-5341-A3B3-3A34DBA9BF5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690F7E7C-06A9-0B45-B8C6-E99C1F1A3DF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BAEC840D-6146-F643-8CDF-A0BBDCA6D7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5E0876B-D7DC-5B4E-A00E-F3D0EC68D1C3}"/>
              </a:ext>
            </a:extLst>
          </p:cNvPr>
          <p:cNvSpPr>
            <a:spLocks noGrp="1"/>
          </p:cNvSpPr>
          <p:nvPr>
            <p:ph type="dt" sz="half" idx="10"/>
          </p:nvPr>
        </p:nvSpPr>
        <p:spPr/>
        <p:txBody>
          <a:bodyPr/>
          <a:lstStyle/>
          <a:p>
            <a:fld id="{9F68B073-471F-CC4A-9744-16A0EEE3811A}" type="datetimeFigureOut">
              <a:rPr lang="en-US" smtClean="0"/>
              <a:t>1/21/2021</a:t>
            </a:fld>
            <a:endParaRPr lang="en-US"/>
          </a:p>
        </p:txBody>
      </p:sp>
      <p:sp>
        <p:nvSpPr>
          <p:cNvPr id="6" name="Footer Placeholder 5">
            <a:extLst>
              <a:ext uri="{FF2B5EF4-FFF2-40B4-BE49-F238E27FC236}">
                <a16:creationId xmlns:a16="http://schemas.microsoft.com/office/drawing/2014/main" id="{62E1D50D-3362-2941-A88B-B67B1A252E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62E497D-CEF5-E447-94A4-74504E086762}"/>
              </a:ext>
            </a:extLst>
          </p:cNvPr>
          <p:cNvSpPr>
            <a:spLocks noGrp="1"/>
          </p:cNvSpPr>
          <p:nvPr>
            <p:ph type="sldNum" sz="quarter" idx="12"/>
          </p:nvPr>
        </p:nvSpPr>
        <p:spPr/>
        <p:txBody>
          <a:bodyPr/>
          <a:lstStyle/>
          <a:p>
            <a:fld id="{B7D33FDB-F52B-E44A-84E9-EA8ABBCE974D}" type="slidenum">
              <a:rPr lang="en-US" smtClean="0"/>
              <a:t>‹#›</a:t>
            </a:fld>
            <a:endParaRPr lang="en-US"/>
          </a:p>
        </p:txBody>
      </p:sp>
    </p:spTree>
    <p:extLst>
      <p:ext uri="{BB962C8B-B14F-4D97-AF65-F5344CB8AC3E}">
        <p14:creationId xmlns:p14="http://schemas.microsoft.com/office/powerpoint/2010/main" val="2430693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A218A-EBC7-EF41-A7C5-87184530A6D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229245C-87B3-8B49-AAC1-C799ACA5BF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4D0A731-B4E7-F146-ADE7-955A81991E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69EDBC9-9410-224B-AA35-1BDE518CE4CD}"/>
              </a:ext>
            </a:extLst>
          </p:cNvPr>
          <p:cNvSpPr>
            <a:spLocks noGrp="1"/>
          </p:cNvSpPr>
          <p:nvPr>
            <p:ph type="dt" sz="half" idx="10"/>
          </p:nvPr>
        </p:nvSpPr>
        <p:spPr/>
        <p:txBody>
          <a:bodyPr/>
          <a:lstStyle/>
          <a:p>
            <a:fld id="{9F68B073-471F-CC4A-9744-16A0EEE3811A}" type="datetimeFigureOut">
              <a:rPr lang="en-US" smtClean="0"/>
              <a:t>1/21/2021</a:t>
            </a:fld>
            <a:endParaRPr lang="en-US"/>
          </a:p>
        </p:txBody>
      </p:sp>
      <p:sp>
        <p:nvSpPr>
          <p:cNvPr id="6" name="Footer Placeholder 5">
            <a:extLst>
              <a:ext uri="{FF2B5EF4-FFF2-40B4-BE49-F238E27FC236}">
                <a16:creationId xmlns:a16="http://schemas.microsoft.com/office/drawing/2014/main" id="{5838A4DA-DB8D-4443-B921-4FFE5D2ABA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27B4418-EB02-D44E-ADCC-778D65C0B162}"/>
              </a:ext>
            </a:extLst>
          </p:cNvPr>
          <p:cNvSpPr>
            <a:spLocks noGrp="1"/>
          </p:cNvSpPr>
          <p:nvPr>
            <p:ph type="sldNum" sz="quarter" idx="12"/>
          </p:nvPr>
        </p:nvSpPr>
        <p:spPr/>
        <p:txBody>
          <a:bodyPr/>
          <a:lstStyle/>
          <a:p>
            <a:fld id="{B7D33FDB-F52B-E44A-84E9-EA8ABBCE974D}" type="slidenum">
              <a:rPr lang="en-US" smtClean="0"/>
              <a:t>‹#›</a:t>
            </a:fld>
            <a:endParaRPr lang="en-US"/>
          </a:p>
        </p:txBody>
      </p:sp>
    </p:spTree>
    <p:extLst>
      <p:ext uri="{BB962C8B-B14F-4D97-AF65-F5344CB8AC3E}">
        <p14:creationId xmlns:p14="http://schemas.microsoft.com/office/powerpoint/2010/main" val="987302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E242132-4C1A-4C41-BDA7-FB18B131A8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C57C1E4-D060-164C-9CE3-61D852066A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5FC5625-A597-654F-B634-34779DE5E19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68B073-471F-CC4A-9744-16A0EEE3811A}" type="datetimeFigureOut">
              <a:rPr lang="en-US" smtClean="0"/>
              <a:t>1/21/2021</a:t>
            </a:fld>
            <a:endParaRPr lang="en-US"/>
          </a:p>
        </p:txBody>
      </p:sp>
      <p:sp>
        <p:nvSpPr>
          <p:cNvPr id="5" name="Footer Placeholder 4">
            <a:extLst>
              <a:ext uri="{FF2B5EF4-FFF2-40B4-BE49-F238E27FC236}">
                <a16:creationId xmlns:a16="http://schemas.microsoft.com/office/drawing/2014/main" id="{87CDA828-4FBD-8643-B604-638BC625BC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AC82DEB-FF85-F24B-B160-671AE5BDB9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D33FDB-F52B-E44A-84E9-EA8ABBCE974D}" type="slidenum">
              <a:rPr lang="en-US" smtClean="0"/>
              <a:t>‹#›</a:t>
            </a:fld>
            <a:endParaRPr lang="en-US"/>
          </a:p>
        </p:txBody>
      </p:sp>
    </p:spTree>
    <p:extLst>
      <p:ext uri="{BB962C8B-B14F-4D97-AF65-F5344CB8AC3E}">
        <p14:creationId xmlns:p14="http://schemas.microsoft.com/office/powerpoint/2010/main" val="42343712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teams.microsoft.com/l/meetup-join/19%3ameeting_MzhiNjUyMzgtYTM3ZS00NTdmLWJiYTktNTUyY2FkZDNhMmRl%40thread.v2/0?context=%7b%22Tid%22%3a%22d5d586ea-574a-42d0-96c9-cc1b0896f478%22%2c%22Oid%22%3a%22118effca-abd2-4311-86c8-17b85fcac541%22%7d" TargetMode="External"/><Relationship Id="rId13" Type="http://schemas.openxmlformats.org/officeDocument/2006/relationships/hyperlink" Target="https://teams.microsoft.com/l/meetup-join/19%3ameeting_NGEwNzQ0MGEtMjUwOC00OGQzLWI0MDAtYWIzOTY2OGRkMTQ5%40thread.v2/0?context=%7b%22Tid%22%3a%22d5d586ea-574a-42d0-96c9-cc1b0896f478%22%2c%22Oid%22%3a%22118effca-abd2-4311-86c8-17b85fcac541%22%7d" TargetMode="External"/><Relationship Id="rId3" Type="http://schemas.openxmlformats.org/officeDocument/2006/relationships/image" Target="../media/image1.emf"/><Relationship Id="rId7" Type="http://schemas.openxmlformats.org/officeDocument/2006/relationships/hyperlink" Target="https://teams.microsoft.com/l/meetup-join/19%3ameeting_ODgzNDViMmItZDRjMS00ZGFlLWIyNTMtYmU5MmQ2NjU3ODI5%40thread.v2/0?context=%7b%22Tid%22%3a%22d5d586ea-574a-42d0-96c9-cc1b0896f478%22%2c%22Oid%22%3a%22118effca-abd2-4311-86c8-17b85fcac541%22%7d" TargetMode="External"/><Relationship Id="rId12" Type="http://schemas.openxmlformats.org/officeDocument/2006/relationships/hyperlink" Target="https://teams.microsoft.com/l/meetup-join/19%3ameeting_ZDhmZjYwOTQtNDgxNy00MTA0LWE4NmUtOTY0ZDE0Yzc5ODgx%40thread.v2/0?context=%7b%22Tid%22%3a%22d5d586ea-574a-42d0-96c9-cc1b0896f478%22%2c%22Oid%22%3a%22118effca-abd2-4311-86c8-17b85fcac541%22%7d"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www.youtube.com/channel/UCAxW1XT0iEJo0TYlRfn6rYQ" TargetMode="External"/><Relationship Id="rId11" Type="http://schemas.openxmlformats.org/officeDocument/2006/relationships/hyperlink" Target="https://teams.microsoft.com/l/meetup-join/19%3ameeting_ODBkMGI2OWUtNmYxYy00YjVlLTg2ODItYzczMmZmYjFlYTFh%40thread.v2/0?context=%7b%22Tid%22%3a%22d5d586ea-574a-42d0-96c9-cc1b0896f478%22%2c%22Oid%22%3a%22118effca-abd2-4311-86c8-17b85fcac541%22%7d" TargetMode="External"/><Relationship Id="rId5" Type="http://schemas.openxmlformats.org/officeDocument/2006/relationships/hyperlink" Target="https://teams.microsoft.com/l/meetup-join/19%3ameeting_NTNiMWExMjctYmYxNy00OWJlLWIyYmEtN2Q1YjhjMzg2ZWRl%40thread.v2/0?context=%7b%22Tid%22%3a%22d5d586ea-574a-42d0-96c9-cc1b0896f478%22%2c%22Oid%22%3a%22118effca-abd2-4311-86c8-17b85fcac541%22%7d" TargetMode="External"/><Relationship Id="rId15" Type="http://schemas.openxmlformats.org/officeDocument/2006/relationships/hyperlink" Target="https://teams.microsoft.com/l/meetup-join/19%3ameeting_M2Q0MWUzNDYtNWYxZi00NWE0LTg1ZDQtODMzYWNjY2U1MWQ5%40thread.v2/0?context=%7b%22Tid%22%3a%22d5d586ea-574a-42d0-96c9-cc1b0896f478%22%2c%22Oid%22%3a%22118effca-abd2-4311-86c8-17b85fcac541%22%7d" TargetMode="External"/><Relationship Id="rId10" Type="http://schemas.openxmlformats.org/officeDocument/2006/relationships/hyperlink" Target="https://teams.microsoft.com/l/meetup-join/19%3ameeting_MzJhMmNlZWEtNzJkZi00MTM3LThiMzgtZDQ4YmQ5Y2I3ZWE5%40thread.v2/0?context=%7b%22Tid%22%3a%22d5d586ea-574a-42d0-96c9-cc1b0896f478%22%2c%22Oid%22%3a%22118effca-abd2-4311-86c8-17b85fcac541%22%7d" TargetMode="External"/><Relationship Id="rId4" Type="http://schemas.openxmlformats.org/officeDocument/2006/relationships/image" Target="../media/image2.emf"/><Relationship Id="rId9" Type="http://schemas.openxmlformats.org/officeDocument/2006/relationships/hyperlink" Target="https://teams.microsoft.com/l/meetup-join/19%3ameeting_ZjU0NzRmODYtNDhjMC00Mzc2LWExZmUtMmQxYTJlZDk3ZDFm%40thread.v2/0?context=%7b%22Tid%22%3a%22d5d586ea-574a-42d0-96c9-cc1b0896f478%22%2c%22Oid%22%3a%22118effca-abd2-4311-86c8-17b85fcac541%22%7d" TargetMode="External"/><Relationship Id="rId14" Type="http://schemas.openxmlformats.org/officeDocument/2006/relationships/hyperlink" Target="https://teams.microsoft.com/l/meetup-join/19%3ameeting_YzMwNmQ3ZmQtMzJlZS00OWU4LTk5OWEtOGM2MTQyYmU3OGZh%40thread.v2/0?context=%7b%22Tid%22%3a%22d5d586ea-574a-42d0-96c9-cc1b0896f478%22%2c%22Oid%22%3a%22118effca-abd2-4311-86c8-17b85fcac541%22%7d"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teams.microsoft.com/l/meetup-join/19%3ameeting_MzhiNjUyMzgtYTM3ZS00NTdmLWJiYTktNTUyY2FkZDNhMmRl%40thread.v2/0?context=%7b%22Tid%22%3a%22d5d586ea-574a-42d0-96c9-cc1b0896f478%22%2c%22Oid%22%3a%22118effca-abd2-4311-86c8-17b85fcac541%22%7d" TargetMode="External"/><Relationship Id="rId13" Type="http://schemas.openxmlformats.org/officeDocument/2006/relationships/hyperlink" Target="https://teams.microsoft.com/l/meetup-join/19%3ameeting_NGEwNzQ0MGEtMjUwOC00OGQzLWI0MDAtYWIzOTY2OGRkMTQ5%40thread.v2/0?context=%7b%22Tid%22%3a%22d5d586ea-574a-42d0-96c9-cc1b0896f478%22%2c%22Oid%22%3a%22118effca-abd2-4311-86c8-17b85fcac541%22%7d" TargetMode="External"/><Relationship Id="rId3" Type="http://schemas.openxmlformats.org/officeDocument/2006/relationships/image" Target="../media/image1.emf"/><Relationship Id="rId7" Type="http://schemas.openxmlformats.org/officeDocument/2006/relationships/hyperlink" Target="https://teams.microsoft.com/l/meetup-join/19%3ameeting_ODgzNDViMmItZDRjMS00ZGFlLWIyNTMtYmU5MmQ2NjU3ODI5%40thread.v2/0?context=%7b%22Tid%22%3a%22d5d586ea-574a-42d0-96c9-cc1b0896f478%22%2c%22Oid%22%3a%22118effca-abd2-4311-86c8-17b85fcac541%22%7d" TargetMode="External"/><Relationship Id="rId12" Type="http://schemas.openxmlformats.org/officeDocument/2006/relationships/hyperlink" Target="https://teams.microsoft.com/l/meetup-join/19%3ameeting_ZDhmZjYwOTQtNDgxNy00MTA0LWE4NmUtOTY0ZDE0Yzc5ODgx%40thread.v2/0?context=%7b%22Tid%22%3a%22d5d586ea-574a-42d0-96c9-cc1b0896f478%22%2c%22Oid%22%3a%22118effca-abd2-4311-86c8-17b85fcac541%22%7d"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s://www.youtube.com/channel/UCAxW1XT0iEJo0TYlRfn6rYQ" TargetMode="External"/><Relationship Id="rId11" Type="http://schemas.openxmlformats.org/officeDocument/2006/relationships/hyperlink" Target="https://teams.microsoft.com/l/meetup-join/19%3ameeting_ODBkMGI2OWUtNmYxYy00YjVlLTg2ODItYzczMmZmYjFlYTFh%40thread.v2/0?context=%7b%22Tid%22%3a%22d5d586ea-574a-42d0-96c9-cc1b0896f478%22%2c%22Oid%22%3a%22118effca-abd2-4311-86c8-17b85fcac541%22%7d" TargetMode="External"/><Relationship Id="rId5" Type="http://schemas.openxmlformats.org/officeDocument/2006/relationships/hyperlink" Target="https://teams.microsoft.com/l/meetup-join/19%3ameeting_NTNiMWExMjctYmYxNy00OWJlLWIyYmEtN2Q1YjhjMzg2ZWRl%40thread.v2/0?context=%7b%22Tid%22%3a%22d5d586ea-574a-42d0-96c9-cc1b0896f478%22%2c%22Oid%22%3a%22118effca-abd2-4311-86c8-17b85fcac541%22%7d" TargetMode="External"/><Relationship Id="rId15" Type="http://schemas.openxmlformats.org/officeDocument/2006/relationships/hyperlink" Target="https://teams.microsoft.com/l/meetup-join/19%3ameeting_M2Q0MWUzNDYtNWYxZi00NWE0LTg1ZDQtODMzYWNjY2U1MWQ5%40thread.v2/0?context=%7b%22Tid%22%3a%22d5d586ea-574a-42d0-96c9-cc1b0896f478%22%2c%22Oid%22%3a%22118effca-abd2-4311-86c8-17b85fcac541%22%7d" TargetMode="External"/><Relationship Id="rId10" Type="http://schemas.openxmlformats.org/officeDocument/2006/relationships/hyperlink" Target="https://teams.microsoft.com/l/meetup-join/19%3ameeting_MzJhMmNlZWEtNzJkZi00MTM3LThiMzgtZDQ4YmQ5Y2I3ZWE5%40thread.v2/0?context=%7b%22Tid%22%3a%22d5d586ea-574a-42d0-96c9-cc1b0896f478%22%2c%22Oid%22%3a%22118effca-abd2-4311-86c8-17b85fcac541%22%7d" TargetMode="External"/><Relationship Id="rId4" Type="http://schemas.openxmlformats.org/officeDocument/2006/relationships/image" Target="../media/image2.emf"/><Relationship Id="rId9" Type="http://schemas.openxmlformats.org/officeDocument/2006/relationships/hyperlink" Target="https://teams.microsoft.com/l/meetup-join/19%3ameeting_ZjU0NzRmODYtNDhjMC00Mzc2LWExZmUtMmQxYTJlZDk3ZDFm%40thread.v2/0?context=%7b%22Tid%22%3a%22d5d586ea-574a-42d0-96c9-cc1b0896f478%22%2c%22Oid%22%3a%22118effca-abd2-4311-86c8-17b85fcac541%22%7d" TargetMode="External"/><Relationship Id="rId14" Type="http://schemas.openxmlformats.org/officeDocument/2006/relationships/hyperlink" Target="https://teams.microsoft.com/l/meetup-join/19%3ameeting_YzMwNmQ3ZmQtMzJlZS00OWU4LTk5OWEtOGM2MTQyYmU3OGZh%40thread.v2/0?context=%7b%22Tid%22%3a%22d5d586ea-574a-42d0-96c9-cc1b0896f478%22%2c%22Oid%22%3a%22118effca-abd2-4311-86c8-17b85fcac541%22%7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C70DCD2-7AE7-744C-BEF3-839BC109AF6C}"/>
              </a:ext>
            </a:extLst>
          </p:cNvPr>
          <p:cNvPicPr>
            <a:picLocks noChangeAspect="1"/>
          </p:cNvPicPr>
          <p:nvPr/>
        </p:nvPicPr>
        <p:blipFill rotWithShape="1">
          <a:blip r:embed="rId3"/>
          <a:srcRect l="17452"/>
          <a:stretch/>
        </p:blipFill>
        <p:spPr>
          <a:xfrm>
            <a:off x="8019429" y="558761"/>
            <a:ext cx="4014582" cy="660457"/>
          </a:xfrm>
          <a:prstGeom prst="rect">
            <a:avLst/>
          </a:prstGeom>
        </p:spPr>
      </p:pic>
      <p:pic>
        <p:nvPicPr>
          <p:cNvPr id="4" name="Picture 3">
            <a:extLst>
              <a:ext uri="{FF2B5EF4-FFF2-40B4-BE49-F238E27FC236}">
                <a16:creationId xmlns:a16="http://schemas.microsoft.com/office/drawing/2014/main" id="{556D0A7B-2750-7144-8E54-4786C426722E}"/>
              </a:ext>
            </a:extLst>
          </p:cNvPr>
          <p:cNvPicPr>
            <a:picLocks noChangeAspect="1"/>
          </p:cNvPicPr>
          <p:nvPr/>
        </p:nvPicPr>
        <p:blipFill>
          <a:blip r:embed="rId4"/>
          <a:stretch>
            <a:fillRect/>
          </a:stretch>
        </p:blipFill>
        <p:spPr>
          <a:xfrm>
            <a:off x="355064" y="166132"/>
            <a:ext cx="2304753" cy="1106613"/>
          </a:xfrm>
          <a:prstGeom prst="rect">
            <a:avLst/>
          </a:prstGeom>
        </p:spPr>
      </p:pic>
      <p:sp>
        <p:nvSpPr>
          <p:cNvPr id="3" name="Rectangle 2">
            <a:extLst>
              <a:ext uri="{FF2B5EF4-FFF2-40B4-BE49-F238E27FC236}">
                <a16:creationId xmlns:a16="http://schemas.microsoft.com/office/drawing/2014/main" id="{84AB8E57-3EB9-6D40-A2CA-A92FFC4BA788}"/>
              </a:ext>
            </a:extLst>
          </p:cNvPr>
          <p:cNvSpPr/>
          <p:nvPr/>
        </p:nvSpPr>
        <p:spPr>
          <a:xfrm>
            <a:off x="0" y="5987142"/>
            <a:ext cx="12192000" cy="870857"/>
          </a:xfrm>
          <a:prstGeom prst="rect">
            <a:avLst/>
          </a:prstGeom>
          <a:solidFill>
            <a:srgbClr val="007D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cy"/>
          </a:p>
        </p:txBody>
      </p:sp>
      <p:sp>
        <p:nvSpPr>
          <p:cNvPr id="10" name="TextBox 9">
            <a:extLst>
              <a:ext uri="{FF2B5EF4-FFF2-40B4-BE49-F238E27FC236}">
                <a16:creationId xmlns:a16="http://schemas.microsoft.com/office/drawing/2014/main" id="{82033C4B-38CB-9840-9EF6-29E842173775}"/>
              </a:ext>
            </a:extLst>
          </p:cNvPr>
          <p:cNvSpPr txBox="1"/>
          <p:nvPr/>
        </p:nvSpPr>
        <p:spPr>
          <a:xfrm>
            <a:off x="8351247" y="657686"/>
            <a:ext cx="3598349" cy="707886"/>
          </a:xfrm>
          <a:prstGeom prst="rect">
            <a:avLst/>
          </a:prstGeom>
          <a:noFill/>
        </p:spPr>
        <p:txBody>
          <a:bodyPr wrap="square" rtlCol="0">
            <a:spAutoFit/>
          </a:bodyPr>
          <a:lstStyle/>
          <a:p>
            <a:pPr algn="l" rtl="0"/>
            <a:r>
              <a:rPr lang="cy" sz="2000" b="1" i="0" u="none" baseline="0">
                <a:solidFill>
                  <a:schemeClr val="bg1"/>
                </a:solidFill>
                <a:latin typeface="Century Gothic" panose="020B0502020202020204" pitchFamily="34" charset="0"/>
              </a:rPr>
              <a:t>25 - 29 Ionawr 2020</a:t>
            </a:r>
          </a:p>
          <a:p>
            <a:endParaRPr lang="cy" sz="2000" b="1" dirty="0">
              <a:solidFill>
                <a:srgbClr val="007DC3"/>
              </a:solidFill>
              <a:latin typeface="Century Gothic" panose="020B0502020202020204" pitchFamily="34" charset="0"/>
            </a:endParaRPr>
          </a:p>
        </p:txBody>
      </p:sp>
      <p:sp>
        <p:nvSpPr>
          <p:cNvPr id="13" name="Rectangle 12">
            <a:extLst>
              <a:ext uri="{FF2B5EF4-FFF2-40B4-BE49-F238E27FC236}">
                <a16:creationId xmlns:a16="http://schemas.microsoft.com/office/drawing/2014/main" id="{204BABDB-4327-2B4A-A019-0ED9645C1085}"/>
              </a:ext>
            </a:extLst>
          </p:cNvPr>
          <p:cNvSpPr/>
          <p:nvPr/>
        </p:nvSpPr>
        <p:spPr>
          <a:xfrm>
            <a:off x="4010272" y="133061"/>
            <a:ext cx="6009979" cy="369332"/>
          </a:xfrm>
          <a:prstGeom prst="rect">
            <a:avLst/>
          </a:prstGeom>
        </p:spPr>
        <p:txBody>
          <a:bodyPr wrap="none">
            <a:spAutoFit/>
          </a:bodyPr>
          <a:lstStyle/>
          <a:p>
            <a:pPr algn="l" rtl="0"/>
            <a:r>
              <a:rPr lang="cy" b="1" i="0" u="none" baseline="0">
                <a:solidFill>
                  <a:srgbClr val="007DC3"/>
                </a:solidFill>
                <a:latin typeface="Century Gothic" panose="020B0502020202020204" pitchFamily="34" charset="0"/>
              </a:rPr>
              <a:t>CALENDR GWEITHGAREDDAU AROS YN IACH AC YN EGNÏOL</a:t>
            </a:r>
          </a:p>
        </p:txBody>
      </p:sp>
      <p:graphicFrame>
        <p:nvGraphicFramePr>
          <p:cNvPr id="6" name="Table 5">
            <a:extLst>
              <a:ext uri="{FF2B5EF4-FFF2-40B4-BE49-F238E27FC236}">
                <a16:creationId xmlns:a16="http://schemas.microsoft.com/office/drawing/2014/main" id="{2B868A69-9FB0-4504-803F-F4A870CF80E1}"/>
              </a:ext>
            </a:extLst>
          </p:cNvPr>
          <p:cNvGraphicFramePr>
            <a:graphicFrameLocks noGrp="1"/>
          </p:cNvGraphicFramePr>
          <p:nvPr>
            <p:extLst>
              <p:ext uri="{D42A27DB-BD31-4B8C-83A1-F6EECF244321}">
                <p14:modId xmlns:p14="http://schemas.microsoft.com/office/powerpoint/2010/main" val="1332516416"/>
              </p:ext>
            </p:extLst>
          </p:nvPr>
        </p:nvGraphicFramePr>
        <p:xfrm>
          <a:off x="126609" y="1288697"/>
          <a:ext cx="11907402" cy="5327859"/>
        </p:xfrm>
        <a:graphic>
          <a:graphicData uri="http://schemas.openxmlformats.org/drawingml/2006/table">
            <a:tbl>
              <a:tblPr>
                <a:tableStyleId>{5C22544A-7EE6-4342-B048-85BDC9FD1C3A}</a:tableStyleId>
              </a:tblPr>
              <a:tblGrid>
                <a:gridCol w="2463600">
                  <a:extLst>
                    <a:ext uri="{9D8B030D-6E8A-4147-A177-3AD203B41FA5}">
                      <a16:colId xmlns:a16="http://schemas.microsoft.com/office/drawing/2014/main" val="640442101"/>
                    </a:ext>
                  </a:extLst>
                </a:gridCol>
                <a:gridCol w="2263145">
                  <a:extLst>
                    <a:ext uri="{9D8B030D-6E8A-4147-A177-3AD203B41FA5}">
                      <a16:colId xmlns:a16="http://schemas.microsoft.com/office/drawing/2014/main" val="856538853"/>
                    </a:ext>
                  </a:extLst>
                </a:gridCol>
                <a:gridCol w="2700997">
                  <a:extLst>
                    <a:ext uri="{9D8B030D-6E8A-4147-A177-3AD203B41FA5}">
                      <a16:colId xmlns:a16="http://schemas.microsoft.com/office/drawing/2014/main" val="135161498"/>
                    </a:ext>
                  </a:extLst>
                </a:gridCol>
                <a:gridCol w="2278966">
                  <a:extLst>
                    <a:ext uri="{9D8B030D-6E8A-4147-A177-3AD203B41FA5}">
                      <a16:colId xmlns:a16="http://schemas.microsoft.com/office/drawing/2014/main" val="253242555"/>
                    </a:ext>
                  </a:extLst>
                </a:gridCol>
                <a:gridCol w="2200694">
                  <a:extLst>
                    <a:ext uri="{9D8B030D-6E8A-4147-A177-3AD203B41FA5}">
                      <a16:colId xmlns:a16="http://schemas.microsoft.com/office/drawing/2014/main" val="2894902113"/>
                    </a:ext>
                  </a:extLst>
                </a:gridCol>
              </a:tblGrid>
              <a:tr h="578600">
                <a:tc>
                  <a:txBody>
                    <a:bodyPr/>
                    <a:lstStyle/>
                    <a:p>
                      <a:pPr algn="r" rtl="0" fontAlgn="ctr"/>
                      <a:r>
                        <a:rPr lang="cy" sz="1800" b="0" i="0" u="none" strike="noStrike" baseline="0" dirty="0">
                          <a:effectLst/>
                          <a:latin typeface="Century Gothic" panose="020B0502020202020204" pitchFamily="34" charset="0"/>
                        </a:rPr>
                        <a:t>Dydd Llun 25</a:t>
                      </a:r>
                      <a:r>
                        <a:rPr lang="cy" sz="1800" b="0" i="0" u="none" strike="noStrike" baseline="30000" dirty="0">
                          <a:effectLst/>
                          <a:latin typeface="Century Gothic" panose="020B0502020202020204" pitchFamily="34" charset="0"/>
                        </a:rPr>
                        <a:t>ain</a:t>
                      </a:r>
                      <a:r>
                        <a:rPr lang="cy" sz="1800" b="0" i="0" u="none" strike="noStrike" baseline="0" dirty="0">
                          <a:effectLst/>
                          <a:latin typeface="Century Gothic" panose="020B0502020202020204" pitchFamily="34" charset="0"/>
                        </a:rPr>
                        <a:t> </a:t>
                      </a:r>
                      <a:endParaRPr lang="cy" sz="1800" b="0" i="0" u="none" strike="noStrike" dirty="0">
                        <a:solidFill>
                          <a:srgbClr val="262626"/>
                        </a:solidFill>
                        <a:effectLst/>
                        <a:latin typeface="Century Gothic" panose="020B0502020202020204" pitchFamily="34" charset="0"/>
                      </a:endParaRPr>
                    </a:p>
                  </a:txBody>
                  <a:tcPr marL="9525" marR="114300" marT="9525" marB="0" anchor="ctr"/>
                </a:tc>
                <a:tc>
                  <a:txBody>
                    <a:bodyPr/>
                    <a:lstStyle/>
                    <a:p>
                      <a:pPr algn="r" rtl="0" fontAlgn="ctr"/>
                      <a:r>
                        <a:rPr lang="cy" sz="1800" b="0" i="0" u="none" strike="noStrike" baseline="0" dirty="0">
                          <a:effectLst/>
                          <a:latin typeface="Century Gothic" panose="020B0502020202020204" pitchFamily="34" charset="0"/>
                        </a:rPr>
                        <a:t>Dydd Mawrth 26</a:t>
                      </a:r>
                      <a:r>
                        <a:rPr lang="cy" sz="1800" b="0" i="0" u="none" strike="noStrike" baseline="30000" dirty="0">
                          <a:effectLst/>
                          <a:latin typeface="Century Gothic" panose="020B0502020202020204" pitchFamily="34" charset="0"/>
                        </a:rPr>
                        <a:t>ain</a:t>
                      </a:r>
                      <a:r>
                        <a:rPr lang="cy" sz="1800" b="0" i="0" u="none" strike="noStrike" baseline="0" dirty="0">
                          <a:effectLst/>
                          <a:latin typeface="Century Gothic" panose="020B0502020202020204" pitchFamily="34" charset="0"/>
                        </a:rPr>
                        <a:t> </a:t>
                      </a:r>
                      <a:endParaRPr lang="cy" sz="1800" b="0" i="0" u="none" strike="noStrike" dirty="0">
                        <a:solidFill>
                          <a:srgbClr val="262626"/>
                        </a:solidFill>
                        <a:effectLst/>
                        <a:latin typeface="Century Gothic" panose="020B0502020202020204" pitchFamily="34" charset="0"/>
                      </a:endParaRPr>
                    </a:p>
                  </a:txBody>
                  <a:tcPr marL="9525" marR="114300" marT="9525" marB="0" anchor="ctr"/>
                </a:tc>
                <a:tc>
                  <a:txBody>
                    <a:bodyPr/>
                    <a:lstStyle/>
                    <a:p>
                      <a:pPr algn="r" rtl="0" fontAlgn="ctr"/>
                      <a:r>
                        <a:rPr lang="cy" sz="1800" b="0" i="0" u="none" strike="noStrike" baseline="0" dirty="0">
                          <a:effectLst/>
                          <a:latin typeface="Century Gothic" panose="020B0502020202020204" pitchFamily="34" charset="0"/>
                        </a:rPr>
                        <a:t>Dydd Mercher 27</a:t>
                      </a:r>
                      <a:r>
                        <a:rPr lang="cy" sz="1800" b="0" i="0" u="none" strike="noStrike" baseline="30000" dirty="0">
                          <a:effectLst/>
                          <a:latin typeface="Century Gothic" panose="020B0502020202020204" pitchFamily="34" charset="0"/>
                        </a:rPr>
                        <a:t>ain</a:t>
                      </a:r>
                      <a:r>
                        <a:rPr lang="cy" sz="1800" b="0" i="0" u="none" strike="noStrike" baseline="0" dirty="0">
                          <a:effectLst/>
                          <a:latin typeface="Century Gothic" panose="020B0502020202020204" pitchFamily="34" charset="0"/>
                        </a:rPr>
                        <a:t> </a:t>
                      </a:r>
                      <a:endParaRPr lang="cy" sz="1800" b="0" i="0" u="none" strike="noStrike" dirty="0">
                        <a:solidFill>
                          <a:srgbClr val="262626"/>
                        </a:solidFill>
                        <a:effectLst/>
                        <a:latin typeface="Century Gothic" panose="020B0502020202020204" pitchFamily="34" charset="0"/>
                      </a:endParaRPr>
                    </a:p>
                  </a:txBody>
                  <a:tcPr marL="9525" marR="114300" marT="9525" marB="0" anchor="ctr"/>
                </a:tc>
                <a:tc>
                  <a:txBody>
                    <a:bodyPr/>
                    <a:lstStyle/>
                    <a:p>
                      <a:pPr algn="r" rtl="0" fontAlgn="ctr"/>
                      <a:r>
                        <a:rPr lang="cy" sz="1800" b="0" i="0" u="none" strike="noStrike" baseline="0" dirty="0">
                          <a:effectLst/>
                          <a:latin typeface="Century Gothic" panose="020B0502020202020204" pitchFamily="34" charset="0"/>
                        </a:rPr>
                        <a:t>Dydd Iau 28</a:t>
                      </a:r>
                      <a:r>
                        <a:rPr lang="cy" sz="1800" b="0" i="0" u="none" strike="noStrike" baseline="30000" dirty="0">
                          <a:effectLst/>
                          <a:latin typeface="Century Gothic" panose="020B0502020202020204" pitchFamily="34" charset="0"/>
                        </a:rPr>
                        <a:t>ain</a:t>
                      </a:r>
                      <a:r>
                        <a:rPr lang="cy" sz="1800" b="0" i="0" u="none" strike="noStrike" baseline="0" dirty="0">
                          <a:effectLst/>
                          <a:latin typeface="Century Gothic" panose="020B0502020202020204" pitchFamily="34" charset="0"/>
                        </a:rPr>
                        <a:t> </a:t>
                      </a:r>
                      <a:endParaRPr lang="cy" sz="1800" b="0" i="0" u="none" strike="noStrike" dirty="0">
                        <a:solidFill>
                          <a:srgbClr val="262626"/>
                        </a:solidFill>
                        <a:effectLst/>
                        <a:latin typeface="Century Gothic" panose="020B0502020202020204" pitchFamily="34" charset="0"/>
                      </a:endParaRPr>
                    </a:p>
                  </a:txBody>
                  <a:tcPr marL="9525" marR="114300" marT="9525" marB="0" anchor="ctr"/>
                </a:tc>
                <a:tc>
                  <a:txBody>
                    <a:bodyPr/>
                    <a:lstStyle/>
                    <a:p>
                      <a:pPr algn="l" rtl="0" fontAlgn="ctr"/>
                      <a:r>
                        <a:rPr lang="cy" sz="1800" b="0" i="0" u="none" strike="noStrike" baseline="0" dirty="0">
                          <a:effectLst/>
                          <a:latin typeface="Century Gothic" panose="020B0502020202020204" pitchFamily="34" charset="0"/>
                        </a:rPr>
                        <a:t>Dydd Mercher 29</a:t>
                      </a:r>
                      <a:r>
                        <a:rPr lang="cy" sz="1800" b="0" i="0" u="none" strike="noStrike" baseline="30000" dirty="0">
                          <a:effectLst/>
                          <a:latin typeface="Century Gothic" panose="020B0502020202020204" pitchFamily="34" charset="0"/>
                        </a:rPr>
                        <a:t>ain</a:t>
                      </a:r>
                      <a:r>
                        <a:rPr lang="cy" sz="1800" b="0" i="0" u="none" strike="noStrike" baseline="0" dirty="0">
                          <a:effectLst/>
                          <a:latin typeface="Century Gothic" panose="020B0502020202020204" pitchFamily="34" charset="0"/>
                        </a:rPr>
                        <a:t> </a:t>
                      </a:r>
                      <a:endParaRPr lang="cy" sz="1800" b="0" i="0" u="none" strike="noStrike" dirty="0">
                        <a:solidFill>
                          <a:srgbClr val="262626"/>
                        </a:solidFill>
                        <a:effectLst/>
                        <a:latin typeface="Century Gothic" panose="020B0502020202020204" pitchFamily="34" charset="0"/>
                      </a:endParaRPr>
                    </a:p>
                  </a:txBody>
                  <a:tcPr marL="9525" marR="114300" marT="9525" marB="0" anchor="ctr"/>
                </a:tc>
                <a:extLst>
                  <a:ext uri="{0D108BD9-81ED-4DB2-BD59-A6C34878D82A}">
                    <a16:rowId xmlns:a16="http://schemas.microsoft.com/office/drawing/2014/main" val="4206788046"/>
                  </a:ext>
                </a:extLst>
              </a:tr>
              <a:tr h="4749259">
                <a:tc>
                  <a:txBody>
                    <a:bodyPr/>
                    <a:lstStyle/>
                    <a:p>
                      <a:pPr algn="l" rtl="0" fontAlgn="t"/>
                      <a:r>
                        <a:rPr lang="cy" sz="1400" b="0" i="0" u="none" strike="noStrike" baseline="0">
                          <a:effectLst/>
                          <a:latin typeface="Century Gothic" panose="020B0502020202020204" pitchFamily="34" charset="0"/>
                        </a:rPr>
                        <a:t>Bore: 9yb - 9:30yb - 30 munud: Dosbarth dawnsio - </a:t>
                      </a:r>
                      <a:r>
                        <a:rPr lang="cy" sz="1100" b="0" i="0" u="none" strike="noStrike" baseline="0">
                          <a:effectLst/>
                          <a:latin typeface="Century Gothic" panose="020B0502020202020204" pitchFamily="34" charset="0"/>
                        </a:rPr>
                        <a:t>ymarfer corff i gerddoriaeth gyda Sabrina</a:t>
                      </a:r>
                    </a:p>
                    <a:p>
                      <a:pPr algn="l" rtl="0" fontAlgn="t"/>
                      <a:r>
                        <a:rPr lang="cy" sz="1400" b="0" i="0" u="sng" kern="1200" baseline="0">
                          <a:solidFill>
                            <a:schemeClr val="dk1"/>
                          </a:solidFill>
                          <a:effectLst/>
                          <a:latin typeface="+mn-lt"/>
                          <a:ea typeface="+mn-ea"/>
                          <a:cs typeface="+mn-cs"/>
                          <a:hlinkClick r:id="rId5"/>
                        </a:rPr>
                        <a:t>Cliciwch yma i ymuno â’r cyfarfod</a:t>
                      </a:r>
                      <a:br>
                        <a:rPr lang="cy" sz="1400" u="none" strike="noStrike">
                          <a:effectLst/>
                          <a:latin typeface="Century Gothic" panose="020B0502020202020204" pitchFamily="34" charset="0"/>
                        </a:rPr>
                      </a:br>
                      <a:br>
                        <a:rPr lang="cy" sz="1400" u="none" strike="noStrike">
                          <a:effectLst/>
                          <a:latin typeface="Century Gothic" panose="020B0502020202020204" pitchFamily="34" charset="0"/>
                        </a:rPr>
                      </a:br>
                      <a:r>
                        <a:rPr lang="cy" sz="1400" b="0" i="0" u="none" strike="noStrike" baseline="0">
                          <a:effectLst/>
                          <a:latin typeface="Century Gothic" panose="020B0502020202020204" pitchFamily="34" charset="0"/>
                        </a:rPr>
                        <a:t>BORE: 9yb - 9:30yb - 30 munud Body Coach TV - </a:t>
                      </a:r>
                      <a:r>
                        <a:rPr lang="cy" sz="1100" b="0" i="0" u="sng" strike="noStrike" baseline="0">
                          <a:effectLst/>
                          <a:latin typeface="Century Gothic" panose="020B0502020202020204" pitchFamily="34" charset="0"/>
                          <a:hlinkClick r:id="rId6"/>
                        </a:rPr>
                        <a:t>https://www.youtube.com/channel/UCAxW1XT0iEJo0TYlRfn6rYQ</a:t>
                      </a:r>
                      <a:endParaRPr lang="cy" sz="1100" u="sng" strike="noStrike" dirty="0">
                        <a:effectLst/>
                        <a:latin typeface="Century Gothic" panose="020B0502020202020204" pitchFamily="34" charset="0"/>
                      </a:endParaRPr>
                    </a:p>
                    <a:p>
                      <a:pPr algn="l" rtl="0" fontAlgn="t"/>
                      <a:r>
                        <a:rPr lang="cy" sz="1100" b="0" i="0" u="none" strike="noStrike" baseline="0">
                          <a:effectLst/>
                          <a:latin typeface="Century Gothic" panose="020B0502020202020204" pitchFamily="34" charset="0"/>
                        </a:rPr>
                        <a:t>Ymarfer byw boreol gyda Joe Wicks drwy YouTube. Addas ar gyfer pob oed ac yn ffordd wych o gael y teulu oll i gymryd rhan</a:t>
                      </a:r>
                      <a:br>
                        <a:rPr lang="cy" sz="1100" u="none" strike="noStrike">
                          <a:effectLst/>
                          <a:latin typeface="Century Gothic" panose="020B0502020202020204" pitchFamily="34" charset="0"/>
                        </a:rPr>
                      </a:br>
                      <a:br>
                        <a:rPr lang="cy" sz="1400" u="none" strike="noStrike">
                          <a:effectLst/>
                          <a:latin typeface="Century Gothic" panose="020B0502020202020204" pitchFamily="34" charset="0"/>
                        </a:rPr>
                      </a:br>
                      <a:r>
                        <a:rPr lang="cy" sz="1400" b="0" i="0" u="none" strike="noStrike" baseline="0">
                          <a:effectLst/>
                          <a:latin typeface="Century Gothic" panose="020B0502020202020204" pitchFamily="34" charset="0"/>
                        </a:rPr>
                        <a:t>Canol dydd: 12yp - 12:30yp - 30 munud - grŵp ymarfer corff ar-lein. </a:t>
                      </a:r>
                    </a:p>
                    <a:p>
                      <a:pPr algn="l" rtl="0" fontAlgn="t"/>
                      <a:r>
                        <a:rPr lang="cy" sz="1400" b="0" i="0" u="sng" kern="1200" baseline="0">
                          <a:solidFill>
                            <a:schemeClr val="dk1"/>
                          </a:solidFill>
                          <a:effectLst/>
                          <a:latin typeface="+mn-lt"/>
                          <a:ea typeface="+mn-ea"/>
                          <a:cs typeface="+mn-cs"/>
                          <a:hlinkClick r:id="rId7"/>
                        </a:rPr>
                        <a:t>Cliciwch yma i ymuno â'r cyfarfod</a:t>
                      </a:r>
                      <a:br>
                        <a:rPr lang="cy" sz="1400" u="none" strike="noStrike">
                          <a:effectLst/>
                          <a:latin typeface="Century Gothic" panose="020B0502020202020204" pitchFamily="34" charset="0"/>
                        </a:rPr>
                      </a:br>
                      <a:endParaRPr lang="cy" sz="1400" b="0" i="0" u="none" strike="noStrike" dirty="0">
                        <a:solidFill>
                          <a:srgbClr val="262626"/>
                        </a:solidFill>
                        <a:effectLst/>
                        <a:latin typeface="Century Gothic" panose="020B0502020202020204" pitchFamily="34" charset="0"/>
                      </a:endParaRPr>
                    </a:p>
                  </a:txBody>
                  <a:tcPr marL="114300" marR="9525" marT="9525" marB="0"/>
                </a:tc>
                <a:tc>
                  <a:txBody>
                    <a:bodyPr/>
                    <a:lstStyle/>
                    <a:p>
                      <a:pPr algn="l" rtl="0" fontAlgn="t"/>
                      <a:r>
                        <a:rPr lang="cy" sz="1400" b="0" i="0" u="none" strike="noStrike" baseline="0" dirty="0">
                          <a:effectLst/>
                          <a:latin typeface="Century Gothic" panose="020B0502020202020204" pitchFamily="34" charset="0"/>
                        </a:rPr>
                        <a:t>Canol dydd: 12yp - 12:30yp - Ioga byw </a:t>
                      </a:r>
                    </a:p>
                    <a:p>
                      <a:pPr algn="l" rtl="0" fontAlgn="t"/>
                      <a:r>
                        <a:rPr lang="cy" sz="1100" b="0" i="0" u="none" strike="noStrike" baseline="0" dirty="0">
                          <a:effectLst/>
                          <a:latin typeface="Century Gothic" panose="020B0502020202020204" pitchFamily="34" charset="0"/>
                        </a:rPr>
                        <a:t>gyda’r hyfforddwr Osk Danielsdottir</a:t>
                      </a:r>
                      <a:endParaRPr lang="cy" sz="1100" u="none" strike="noStrike" dirty="0">
                        <a:effectLst/>
                        <a:latin typeface="Century Gothic" panose="020B0502020202020204" pitchFamily="34" charset="0"/>
                      </a:endParaRPr>
                    </a:p>
                    <a:p>
                      <a:pPr algn="l" rtl="0" fontAlgn="t"/>
                      <a:r>
                        <a:rPr lang="cy" sz="1400" b="0" i="0" u="sng" kern="1200" baseline="0" dirty="0">
                          <a:solidFill>
                            <a:schemeClr val="dk1"/>
                          </a:solidFill>
                          <a:effectLst/>
                          <a:latin typeface="+mn-lt"/>
                          <a:ea typeface="+mn-ea"/>
                          <a:cs typeface="+mn-cs"/>
                          <a:hlinkClick r:id="rId8"/>
                        </a:rPr>
                        <a:t>Cliciwch yma i ymuno â'r cyfarfod</a:t>
                      </a:r>
                      <a:endParaRPr lang="cy" sz="1000" b="0" i="0" u="none" strike="noStrike" dirty="0">
                        <a:solidFill>
                          <a:srgbClr val="262626"/>
                        </a:solidFill>
                        <a:effectLst/>
                        <a:latin typeface="Century Gothic" panose="020B0502020202020204" pitchFamily="34" charset="0"/>
                      </a:endParaRPr>
                    </a:p>
                    <a:p>
                      <a:pPr algn="l" rtl="0" fontAlgn="t"/>
                      <a:endParaRPr lang="cy" sz="1100" b="0" i="0" u="none" strike="noStrike" dirty="0">
                        <a:solidFill>
                          <a:srgbClr val="262626"/>
                        </a:solidFill>
                        <a:effectLst/>
                        <a:latin typeface="Century Gothic" panose="020B0502020202020204" pitchFamily="34" charset="0"/>
                      </a:endParaRPr>
                    </a:p>
                    <a:p>
                      <a:pPr algn="l" rtl="0" fontAlgn="t"/>
                      <a:r>
                        <a:rPr lang="cy" sz="1400" b="0" i="0" u="none" strike="noStrike" baseline="0" dirty="0">
                          <a:solidFill>
                            <a:srgbClr val="262626"/>
                          </a:solidFill>
                          <a:effectLst/>
                          <a:latin typeface="Century Gothic" panose="020B0502020202020204" pitchFamily="34" charset="0"/>
                        </a:rPr>
                        <a:t>Prynhawn: 3yp - 3:30yp- Sgwrs wythnosol a diweddariad Couch to 5km. </a:t>
                      </a:r>
                    </a:p>
                    <a:p>
                      <a:pPr algn="l" rtl="0" fontAlgn="t"/>
                      <a:r>
                        <a:rPr lang="cy" sz="1100" b="0" i="0" u="none" strike="noStrike" baseline="0" dirty="0">
                          <a:solidFill>
                            <a:srgbClr val="262626"/>
                          </a:solidFill>
                          <a:effectLst/>
                          <a:latin typeface="Century Gothic" panose="020B0502020202020204" pitchFamily="34" charset="0"/>
                        </a:rPr>
                        <a:t>I’r rhai sydd am ddechrau neu ail-ddechrau rhedeg trwy raglen strwythuredig ar gyfer cerdded a rhedeg. Trafod cynlluniau, gosod amcanion, rhannu syniadau, annog eich gilydd. Mae cynlluniau ar gael drwy’r ap couch to 5k a thrwy’r dudalen gyfoethogi ar Moodle.</a:t>
                      </a:r>
                    </a:p>
                    <a:p>
                      <a:pPr algn="l" rtl="0" fontAlgn="t"/>
                      <a:r>
                        <a:rPr lang="cy" sz="1400" b="0" i="0" u="sng" kern="1200" baseline="0" dirty="0">
                          <a:solidFill>
                            <a:schemeClr val="dk1"/>
                          </a:solidFill>
                          <a:effectLst/>
                          <a:latin typeface="+mn-lt"/>
                          <a:ea typeface="+mn-ea"/>
                          <a:cs typeface="+mn-cs"/>
                          <a:hlinkClick r:id="rId9"/>
                        </a:rPr>
                        <a:t>Cliciwch yma i ymuno â'r cyfarfod</a:t>
                      </a:r>
                      <a:endParaRPr lang="cy" sz="1100" b="0" i="0" u="none" strike="noStrike" dirty="0">
                        <a:solidFill>
                          <a:srgbClr val="262626"/>
                        </a:solidFill>
                        <a:effectLst/>
                        <a:latin typeface="Century Gothic" panose="020B0502020202020204" pitchFamily="34" charset="0"/>
                      </a:endParaRPr>
                    </a:p>
                  </a:txBody>
                  <a:tcPr marL="114300" marR="9525" marT="9525" marB="0"/>
                </a:tc>
                <a:tc>
                  <a:txBody>
                    <a:bodyPr/>
                    <a:lstStyle/>
                    <a:p>
                      <a:pPr algn="l" rtl="0" fontAlgn="t"/>
                      <a:r>
                        <a:rPr lang="cy" sz="1400" b="0" i="0" u="none" strike="noStrike" baseline="0">
                          <a:effectLst/>
                          <a:latin typeface="Century Gothic" panose="020B0502020202020204" pitchFamily="34" charset="0"/>
                        </a:rPr>
                        <a:t>Bore: 7:30yb - 8:00yb Ymarfer corff grŵp ar-lein</a:t>
                      </a:r>
                    </a:p>
                    <a:p>
                      <a:pPr algn="l" rtl="0" fontAlgn="t"/>
                      <a:r>
                        <a:rPr lang="cy" sz="1400" b="0" i="0" u="sng" kern="1200" baseline="0">
                          <a:solidFill>
                            <a:schemeClr val="dk1"/>
                          </a:solidFill>
                          <a:effectLst/>
                          <a:latin typeface="+mn-lt"/>
                          <a:ea typeface="+mn-ea"/>
                          <a:cs typeface="+mn-cs"/>
                          <a:hlinkClick r:id="rId10"/>
                        </a:rPr>
                        <a:t>Cliciwch yma i ymuno </a:t>
                      </a:r>
                      <a:r>
                        <a:rPr lang="cy" sz="1400" b="0" i="0" u="none" kern="1200" baseline="0">
                          <a:solidFill>
                            <a:schemeClr val="dk1"/>
                          </a:solidFill>
                          <a:effectLst/>
                          <a:latin typeface="+mn-lt"/>
                          <a:ea typeface="+mn-ea"/>
                          <a:cs typeface="+mn-cs"/>
                          <a:hlinkClick r:id="rId10"/>
                        </a:rPr>
                        <a:t>â’r cyfarfod</a:t>
                      </a:r>
                      <a:br>
                        <a:rPr lang="cy" sz="1400" u="none" strike="noStrike">
                          <a:effectLst/>
                          <a:latin typeface="Century Gothic" panose="020B0502020202020204" pitchFamily="34" charset="0"/>
                        </a:rPr>
                      </a:br>
                      <a:br>
                        <a:rPr lang="cy" sz="1400" u="none" strike="noStrike">
                          <a:effectLst/>
                          <a:latin typeface="Century Gothic" panose="020B0502020202020204" pitchFamily="34" charset="0"/>
                        </a:rPr>
                      </a:br>
                      <a:r>
                        <a:rPr lang="cy" sz="1400" b="0" i="0" u="none" strike="noStrike" baseline="0">
                          <a:effectLst/>
                          <a:latin typeface="Century Gothic" panose="020B0502020202020204" pitchFamily="34" charset="0"/>
                        </a:rPr>
                        <a:t>BORE: 9yb - 9:30yb - 30 munud Body Coach TV - </a:t>
                      </a:r>
                      <a:r>
                        <a:rPr lang="cy" sz="1100" b="0" i="0" u="sng" strike="noStrike" baseline="0">
                          <a:effectLst/>
                          <a:latin typeface="Century Gothic" panose="020B0502020202020204" pitchFamily="34" charset="0"/>
                          <a:hlinkClick r:id="rId6"/>
                        </a:rPr>
                        <a:t>https://www.youtube.com/channel/UCAxW1XT0iEJo0TYlRfn6rYQ</a:t>
                      </a:r>
                      <a:endParaRPr lang="cy" sz="1100" u="sng" strike="noStrike" dirty="0">
                        <a:effectLst/>
                        <a:latin typeface="Century Gothic" panose="020B0502020202020204" pitchFamily="34" charset="0"/>
                      </a:endParaRPr>
                    </a:p>
                    <a:p>
                      <a:pPr algn="l" rtl="0" fontAlgn="t"/>
                      <a:br>
                        <a:rPr lang="cy" sz="1400" u="none" strike="noStrike">
                          <a:effectLst/>
                          <a:latin typeface="Century Gothic" panose="020B0502020202020204" pitchFamily="34" charset="0"/>
                        </a:rPr>
                      </a:br>
                      <a:r>
                        <a:rPr lang="cy" sz="1400" b="0" i="0" u="none" strike="noStrike" baseline="0">
                          <a:effectLst/>
                          <a:latin typeface="Century Gothic" panose="020B0502020202020204" pitchFamily="34" charset="0"/>
                        </a:rPr>
                        <a:t>Prynhawn: 3yp - Sgwrs canol wythnnos Lles Egnïol Sgwrs</a:t>
                      </a:r>
                      <a:r>
                        <a:rPr lang="cy" sz="1100" b="0" i="0" u="none" strike="noStrike" baseline="0">
                          <a:effectLst/>
                          <a:latin typeface="Century Gothic" panose="020B0502020202020204" pitchFamily="34" charset="0"/>
                        </a:rPr>
                        <a:t>anffurfiol ar bopeth yn ymwneud ag iechyd a lles egnïol e.e trafod iechyd meddwl cyfredol a chymhelliant ar gyfer ymarfer corff yn ystod y cyfnod clo cyfredol, rhannu syniadau ymarfer corff, ceisio a chynnig cyngor i eraill, cynllunio arferion ymarfer corff, gosod amcanion a chynnig anogaeth. Dewch â diod boeth a bisged neu ddwy os y dymunwch!</a:t>
                      </a:r>
                    </a:p>
                    <a:p>
                      <a:pPr algn="l" rtl="0" fontAlgn="t"/>
                      <a:r>
                        <a:rPr lang="cy" sz="1400" b="0" i="0" u="sng" kern="1200" baseline="0">
                          <a:solidFill>
                            <a:schemeClr val="dk1"/>
                          </a:solidFill>
                          <a:effectLst/>
                          <a:latin typeface="+mn-lt"/>
                          <a:ea typeface="+mn-ea"/>
                          <a:cs typeface="+mn-cs"/>
                          <a:hlinkClick r:id="rId11"/>
                        </a:rPr>
                        <a:t>Cliciwch yma i ymuno â'r cyfarfod</a:t>
                      </a:r>
                      <a:br>
                        <a:rPr lang="cy" sz="1400" u="none" strike="noStrike">
                          <a:effectLst/>
                          <a:latin typeface="Century Gothic" panose="020B0502020202020204" pitchFamily="34" charset="0"/>
                        </a:rPr>
                      </a:br>
                      <a:endParaRPr lang="cy" sz="1400" b="0" i="0" u="none" strike="noStrike" dirty="0">
                        <a:solidFill>
                          <a:srgbClr val="262626"/>
                        </a:solidFill>
                        <a:effectLst/>
                        <a:latin typeface="Century Gothic" panose="020B0502020202020204" pitchFamily="34" charset="0"/>
                      </a:endParaRPr>
                    </a:p>
                  </a:txBody>
                  <a:tcPr marL="114300" marR="9525" marT="9525" marB="0"/>
                </a:tc>
                <a:tc>
                  <a:txBody>
                    <a:bodyPr/>
                    <a:lstStyle/>
                    <a:p>
                      <a:pPr algn="l" rtl="0" fontAlgn="t"/>
                      <a:r>
                        <a:rPr lang="cy" sz="1400" b="0" i="0" u="none" strike="noStrike" baseline="0" dirty="0">
                          <a:effectLst/>
                          <a:latin typeface="Century Gothic" panose="020B0502020202020204" pitchFamily="34" charset="0"/>
                        </a:rPr>
                        <a:t>Bore: 9:00yb - 9:50yb</a:t>
                      </a:r>
                    </a:p>
                    <a:p>
                      <a:pPr algn="l" rtl="0" fontAlgn="t"/>
                      <a:r>
                        <a:rPr lang="cy" sz="1400" b="0" i="0" u="none" strike="noStrike" baseline="0" dirty="0">
                          <a:effectLst/>
                          <a:latin typeface="Century Gothic" panose="020B0502020202020204" pitchFamily="34" charset="0"/>
                        </a:rPr>
                        <a:t>50 munud: Sgwrs CWSG gan arweinydd cryfder a chyflyru’r academi rygbi, James Martin </a:t>
                      </a:r>
                    </a:p>
                    <a:p>
                      <a:pPr algn="l" rtl="0" fontAlgn="t"/>
                      <a:r>
                        <a:rPr lang="cy" sz="1100" b="0" i="0" u="none" strike="noStrike" baseline="0" dirty="0">
                          <a:effectLst/>
                          <a:latin typeface="Century Gothic" panose="020B0502020202020204" pitchFamily="34" charset="0"/>
                        </a:rPr>
                        <a:t>Cyflwyniad wedi’i recordio ymlaen llaw gyda’r nod o’ch helpu chi i wella hyd ac ansawdd eich cwsg. </a:t>
                      </a:r>
                    </a:p>
                    <a:p>
                      <a:pPr algn="l" rtl="0" fontAlgn="t"/>
                      <a:r>
                        <a:rPr lang="cy" sz="1400" b="0" i="0" u="sng" kern="1200" baseline="0" dirty="0">
                          <a:solidFill>
                            <a:schemeClr val="dk1"/>
                          </a:solidFill>
                          <a:effectLst/>
                          <a:latin typeface="+mn-lt"/>
                          <a:ea typeface="+mn-ea"/>
                          <a:cs typeface="+mn-cs"/>
                          <a:hlinkClick r:id="rId12"/>
                        </a:rPr>
                        <a:t>Cliciwch yma i ymuno â’r cyfarfod</a:t>
                      </a:r>
                      <a:br>
                        <a:rPr lang="cy" sz="1400" u="none" strike="noStrike" dirty="0">
                          <a:effectLst/>
                          <a:latin typeface="Century Gothic" panose="020B0502020202020204" pitchFamily="34" charset="0"/>
                        </a:rPr>
                      </a:br>
                      <a:r>
                        <a:rPr lang="cy" sz="1400" b="0" i="0" u="none" strike="noStrike" baseline="0" dirty="0">
                          <a:effectLst/>
                          <a:latin typeface="Century Gothic" panose="020B0502020202020204" pitchFamily="34" charset="0"/>
                        </a:rPr>
                        <a:t>Canol dydd: 12yp- 12:20yp - Sesiwn techneg ymwybyddiaeth ofalgar. </a:t>
                      </a:r>
                      <a:r>
                        <a:rPr lang="cy" sz="1100" b="0" i="0" u="none" strike="noStrike" baseline="0" dirty="0">
                          <a:effectLst/>
                          <a:latin typeface="Century Gothic" panose="020B0502020202020204" pitchFamily="34" charset="0"/>
                        </a:rPr>
                        <a:t>Ymarferion ac arferion wedi’u cynllunio i helpu i wella eich iechyd meddwl, lleihau pryder a straen, eich tawelu, gwella eich hwyliau a’ch helpu i ymlacio. </a:t>
                      </a:r>
                    </a:p>
                    <a:p>
                      <a:pPr algn="l" rtl="0" fontAlgn="t"/>
                      <a:r>
                        <a:rPr lang="cy" sz="1400" b="0" i="0" u="sng" kern="1200" baseline="0" dirty="0">
                          <a:solidFill>
                            <a:schemeClr val="dk1"/>
                          </a:solidFill>
                          <a:effectLst/>
                          <a:latin typeface="+mn-lt"/>
                          <a:ea typeface="+mn-ea"/>
                          <a:cs typeface="+mn-cs"/>
                          <a:hlinkClick r:id="rId13"/>
                        </a:rPr>
                        <a:t>Cliciwch yma i ymuno â'r cyfarfod</a:t>
                      </a:r>
                      <a:endParaRPr lang="cy" sz="1100" b="0" i="0" u="none" strike="noStrike" dirty="0">
                        <a:solidFill>
                          <a:srgbClr val="262626"/>
                        </a:solidFill>
                        <a:effectLst/>
                        <a:latin typeface="Century Gothic" panose="020B0502020202020204" pitchFamily="34" charset="0"/>
                      </a:endParaRPr>
                    </a:p>
                  </a:txBody>
                  <a:tcPr marL="114300" marR="9525" marT="9525" marB="0"/>
                </a:tc>
                <a:tc>
                  <a:txBody>
                    <a:bodyPr/>
                    <a:lstStyle/>
                    <a:p>
                      <a:pPr algn="l" rtl="0" fontAlgn="t"/>
                      <a:r>
                        <a:rPr lang="cy" sz="1400" b="0" i="0" u="none" strike="noStrike" baseline="0" dirty="0">
                          <a:effectLst/>
                          <a:latin typeface="Century Gothic" panose="020B0502020202020204" pitchFamily="34" charset="0"/>
                        </a:rPr>
                        <a:t>Bore: 9yb- 30 munud: Dosbarth dawnsio - </a:t>
                      </a:r>
                      <a:r>
                        <a:rPr lang="cy" sz="1100" b="0" i="0" u="none" strike="noStrike" baseline="0" dirty="0">
                          <a:effectLst/>
                          <a:latin typeface="Century Gothic" panose="020B0502020202020204" pitchFamily="34" charset="0"/>
                        </a:rPr>
                        <a:t>ymarfer corff i gerddoriaeth gyda Sabrina</a:t>
                      </a:r>
                    </a:p>
                    <a:p>
                      <a:pPr algn="l" rtl="0" fontAlgn="t"/>
                      <a:r>
                        <a:rPr lang="cy" sz="1400" b="0" i="0" u="sng" kern="1200" baseline="0" dirty="0">
                          <a:solidFill>
                            <a:schemeClr val="dk1"/>
                          </a:solidFill>
                          <a:effectLst/>
                          <a:latin typeface="+mn-lt"/>
                          <a:ea typeface="+mn-ea"/>
                          <a:cs typeface="+mn-cs"/>
                          <a:hlinkClick r:id="rId14"/>
                        </a:rPr>
                        <a:t>Cliciwch yma i ymuno </a:t>
                      </a:r>
                      <a:r>
                        <a:rPr lang="cy" sz="1400" b="0" i="0" u="none" kern="1200" baseline="0" dirty="0">
                          <a:solidFill>
                            <a:schemeClr val="dk1"/>
                          </a:solidFill>
                          <a:effectLst/>
                          <a:latin typeface="+mn-lt"/>
                          <a:ea typeface="+mn-ea"/>
                          <a:cs typeface="+mn-cs"/>
                          <a:hlinkClick r:id="rId14"/>
                        </a:rPr>
                        <a:t>â’r cyfarfod</a:t>
                      </a:r>
                      <a:br>
                        <a:rPr lang="cy" sz="1400" u="none" strike="noStrike" dirty="0">
                          <a:effectLst/>
                          <a:latin typeface="Century Gothic" panose="020B0502020202020204" pitchFamily="34" charset="0"/>
                        </a:rPr>
                      </a:br>
                      <a:br>
                        <a:rPr lang="cy" sz="1400" u="none" strike="noStrike" dirty="0">
                          <a:effectLst/>
                          <a:latin typeface="Century Gothic" panose="020B0502020202020204" pitchFamily="34" charset="0"/>
                        </a:rPr>
                      </a:br>
                      <a:r>
                        <a:rPr lang="cy" sz="1400" b="0" i="0" u="none" strike="noStrike" baseline="0" dirty="0">
                          <a:effectLst/>
                          <a:latin typeface="Century Gothic" panose="020B0502020202020204" pitchFamily="34" charset="0"/>
                        </a:rPr>
                        <a:t>BORE: 9yb - 9:30yb - 30 munud Body Coach TV - </a:t>
                      </a:r>
                      <a:r>
                        <a:rPr lang="cy" sz="1100" b="0" i="0" u="sng" strike="noStrike" baseline="0" dirty="0">
                          <a:effectLst/>
                          <a:latin typeface="Century Gothic" panose="020B0502020202020204" pitchFamily="34" charset="0"/>
                          <a:hlinkClick r:id="rId6"/>
                        </a:rPr>
                        <a:t>https://www.youtube.com/channel/UCAxW1XT0iEJo0TYlRfn6rYQ</a:t>
                      </a:r>
                      <a:endParaRPr lang="cy" sz="1100" u="sng" strike="noStrike" dirty="0">
                        <a:effectLst/>
                        <a:latin typeface="Century Gothic" panose="020B0502020202020204" pitchFamily="34" charset="0"/>
                      </a:endParaRPr>
                    </a:p>
                    <a:p>
                      <a:pPr algn="l" rtl="0" fontAlgn="t"/>
                      <a:br>
                        <a:rPr lang="cy" sz="1400" u="none" strike="noStrike" dirty="0">
                          <a:effectLst/>
                          <a:latin typeface="Century Gothic" panose="020B0502020202020204" pitchFamily="34" charset="0"/>
                        </a:rPr>
                      </a:br>
                      <a:r>
                        <a:rPr lang="cy" sz="1400" b="0" i="0" u="none" strike="noStrike" baseline="0" dirty="0">
                          <a:effectLst/>
                          <a:latin typeface="Century Gothic" panose="020B0502020202020204" pitchFamily="34" charset="0"/>
                        </a:rPr>
                        <a:t>Canol dydd: 12yp - 12:30yp - Ioga </a:t>
                      </a:r>
                    </a:p>
                    <a:p>
                      <a:pPr algn="l" rtl="0" fontAlgn="t"/>
                      <a:r>
                        <a:rPr lang="cy" sz="1100" b="0" i="0" u="none" strike="noStrike" baseline="0" dirty="0">
                          <a:effectLst/>
                          <a:latin typeface="Century Gothic" panose="020B0502020202020204" pitchFamily="34" charset="0"/>
                        </a:rPr>
                        <a:t>gyda’r hyfforddwr Osk Danielsdottir</a:t>
                      </a:r>
                      <a:endParaRPr lang="cy" sz="1100" u="none" strike="noStrike" dirty="0">
                        <a:effectLst/>
                        <a:latin typeface="Century Gothic" panose="020B0502020202020204" pitchFamily="34" charset="0"/>
                      </a:endParaRPr>
                    </a:p>
                    <a:p>
                      <a:pPr algn="l" rtl="0" fontAlgn="t"/>
                      <a:r>
                        <a:rPr lang="cy" sz="1400" b="0" i="0" u="sng" kern="1200" baseline="0" dirty="0">
                          <a:solidFill>
                            <a:schemeClr val="dk1"/>
                          </a:solidFill>
                          <a:effectLst/>
                          <a:latin typeface="+mn-lt"/>
                          <a:ea typeface="+mn-ea"/>
                          <a:cs typeface="+mn-cs"/>
                          <a:hlinkClick r:id="rId15"/>
                        </a:rPr>
                        <a:t>Cliciwch yma i ymuno â'r cyfarfod</a:t>
                      </a:r>
                      <a:endParaRPr lang="cy" sz="1100" b="0" i="0" u="none" strike="noStrike" dirty="0">
                        <a:solidFill>
                          <a:srgbClr val="262626"/>
                        </a:solidFill>
                        <a:effectLst/>
                        <a:latin typeface="Century Gothic" panose="020B0502020202020204" pitchFamily="34" charset="0"/>
                      </a:endParaRPr>
                    </a:p>
                  </a:txBody>
                  <a:tcPr marL="114300" marR="9525" marT="9525" marB="0"/>
                </a:tc>
                <a:extLst>
                  <a:ext uri="{0D108BD9-81ED-4DB2-BD59-A6C34878D82A}">
                    <a16:rowId xmlns:a16="http://schemas.microsoft.com/office/drawing/2014/main" val="1031968602"/>
                  </a:ext>
                </a:extLst>
              </a:tr>
            </a:tbl>
          </a:graphicData>
        </a:graphic>
      </p:graphicFrame>
      <p:pic>
        <p:nvPicPr>
          <p:cNvPr id="8" name="Picture 7">
            <a:extLst>
              <a:ext uri="{FF2B5EF4-FFF2-40B4-BE49-F238E27FC236}">
                <a16:creationId xmlns:a16="http://schemas.microsoft.com/office/drawing/2014/main" id="{C7BE2B8C-DAA4-4CE3-B781-2A7F7A752C3E}"/>
              </a:ext>
            </a:extLst>
          </p:cNvPr>
          <p:cNvPicPr>
            <a:picLocks noChangeAspect="1"/>
          </p:cNvPicPr>
          <p:nvPr/>
        </p:nvPicPr>
        <p:blipFill rotWithShape="1">
          <a:blip r:embed="rId3"/>
          <a:srcRect l="17452"/>
          <a:stretch/>
        </p:blipFill>
        <p:spPr>
          <a:xfrm>
            <a:off x="2840290" y="502394"/>
            <a:ext cx="5111474" cy="770352"/>
          </a:xfrm>
          <a:prstGeom prst="rect">
            <a:avLst/>
          </a:prstGeom>
        </p:spPr>
      </p:pic>
      <p:sp>
        <p:nvSpPr>
          <p:cNvPr id="9" name="TextBox 8">
            <a:extLst>
              <a:ext uri="{FF2B5EF4-FFF2-40B4-BE49-F238E27FC236}">
                <a16:creationId xmlns:a16="http://schemas.microsoft.com/office/drawing/2014/main" id="{BC87B683-F0D8-43F5-9473-AECA8C7BC75A}"/>
              </a:ext>
            </a:extLst>
          </p:cNvPr>
          <p:cNvSpPr txBox="1"/>
          <p:nvPr/>
        </p:nvSpPr>
        <p:spPr>
          <a:xfrm>
            <a:off x="2840290" y="571873"/>
            <a:ext cx="4930442" cy="861774"/>
          </a:xfrm>
          <a:prstGeom prst="rect">
            <a:avLst/>
          </a:prstGeom>
          <a:noFill/>
        </p:spPr>
        <p:txBody>
          <a:bodyPr wrap="square" rtlCol="0">
            <a:spAutoFit/>
          </a:bodyPr>
          <a:lstStyle/>
          <a:p>
            <a:pPr algn="l" rtl="0"/>
            <a:r>
              <a:rPr lang="cy" sz="1600" b="1" i="0" u="none" baseline="0">
                <a:solidFill>
                  <a:schemeClr val="bg1"/>
                </a:solidFill>
                <a:latin typeface="Century Gothic" panose="020B0502020202020204" pitchFamily="34" charset="0"/>
              </a:rPr>
              <a:t>Calendr gweithgareddau yn cychwyn ar yr wythnos sy’n dechrau Dydd Llun 25 Ionawr</a:t>
            </a:r>
          </a:p>
          <a:p>
            <a:endParaRPr lang="cy" sz="1600" b="1" dirty="0">
              <a:solidFill>
                <a:srgbClr val="007DC3"/>
              </a:solidFill>
              <a:latin typeface="Century Gothic" panose="020B0502020202020204" pitchFamily="34" charset="0"/>
            </a:endParaRPr>
          </a:p>
        </p:txBody>
      </p:sp>
    </p:spTree>
    <p:extLst>
      <p:ext uri="{BB962C8B-B14F-4D97-AF65-F5344CB8AC3E}">
        <p14:creationId xmlns:p14="http://schemas.microsoft.com/office/powerpoint/2010/main" val="3699426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C70DCD2-7AE7-744C-BEF3-839BC109AF6C}"/>
              </a:ext>
            </a:extLst>
          </p:cNvPr>
          <p:cNvPicPr>
            <a:picLocks noChangeAspect="1"/>
          </p:cNvPicPr>
          <p:nvPr/>
        </p:nvPicPr>
        <p:blipFill rotWithShape="1">
          <a:blip r:embed="rId3"/>
          <a:srcRect l="17452"/>
          <a:stretch/>
        </p:blipFill>
        <p:spPr>
          <a:xfrm>
            <a:off x="8019429" y="558761"/>
            <a:ext cx="4014582" cy="660457"/>
          </a:xfrm>
          <a:prstGeom prst="rect">
            <a:avLst/>
          </a:prstGeom>
        </p:spPr>
      </p:pic>
      <p:pic>
        <p:nvPicPr>
          <p:cNvPr id="4" name="Picture 3">
            <a:extLst>
              <a:ext uri="{FF2B5EF4-FFF2-40B4-BE49-F238E27FC236}">
                <a16:creationId xmlns:a16="http://schemas.microsoft.com/office/drawing/2014/main" id="{556D0A7B-2750-7144-8E54-4786C426722E}"/>
              </a:ext>
            </a:extLst>
          </p:cNvPr>
          <p:cNvPicPr>
            <a:picLocks noChangeAspect="1"/>
          </p:cNvPicPr>
          <p:nvPr/>
        </p:nvPicPr>
        <p:blipFill>
          <a:blip r:embed="rId4"/>
          <a:stretch>
            <a:fillRect/>
          </a:stretch>
        </p:blipFill>
        <p:spPr>
          <a:xfrm>
            <a:off x="355064" y="166132"/>
            <a:ext cx="2304753" cy="1106613"/>
          </a:xfrm>
          <a:prstGeom prst="rect">
            <a:avLst/>
          </a:prstGeom>
        </p:spPr>
      </p:pic>
      <p:sp>
        <p:nvSpPr>
          <p:cNvPr id="3" name="Rectangle 2">
            <a:extLst>
              <a:ext uri="{FF2B5EF4-FFF2-40B4-BE49-F238E27FC236}">
                <a16:creationId xmlns:a16="http://schemas.microsoft.com/office/drawing/2014/main" id="{84AB8E57-3EB9-6D40-A2CA-A92FFC4BA788}"/>
              </a:ext>
            </a:extLst>
          </p:cNvPr>
          <p:cNvSpPr/>
          <p:nvPr/>
        </p:nvSpPr>
        <p:spPr>
          <a:xfrm>
            <a:off x="0" y="5987142"/>
            <a:ext cx="12192000" cy="870857"/>
          </a:xfrm>
          <a:prstGeom prst="rect">
            <a:avLst/>
          </a:prstGeom>
          <a:solidFill>
            <a:srgbClr val="007D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2033C4B-38CB-9840-9EF6-29E842173775}"/>
              </a:ext>
            </a:extLst>
          </p:cNvPr>
          <p:cNvSpPr txBox="1"/>
          <p:nvPr/>
        </p:nvSpPr>
        <p:spPr>
          <a:xfrm>
            <a:off x="8351247" y="657686"/>
            <a:ext cx="3598349" cy="707886"/>
          </a:xfrm>
          <a:prstGeom prst="rect">
            <a:avLst/>
          </a:prstGeom>
          <a:noFill/>
        </p:spPr>
        <p:txBody>
          <a:bodyPr wrap="square" rtlCol="0">
            <a:spAutoFit/>
          </a:bodyPr>
          <a:lstStyle/>
          <a:p>
            <a:r>
              <a:rPr lang="en-US" sz="2000" b="1" dirty="0">
                <a:solidFill>
                  <a:schemeClr val="bg1"/>
                </a:solidFill>
                <a:latin typeface="Century Gothic" panose="020B0502020202020204" pitchFamily="34" charset="0"/>
              </a:rPr>
              <a:t>25</a:t>
            </a:r>
            <a:r>
              <a:rPr lang="en-US" sz="2000" b="1" baseline="30000" dirty="0">
                <a:solidFill>
                  <a:schemeClr val="bg1"/>
                </a:solidFill>
                <a:latin typeface="Century Gothic" panose="020B0502020202020204" pitchFamily="34" charset="0"/>
              </a:rPr>
              <a:t>th</a:t>
            </a:r>
            <a:r>
              <a:rPr lang="en-US" sz="2000" b="1" dirty="0">
                <a:solidFill>
                  <a:schemeClr val="bg1"/>
                </a:solidFill>
                <a:latin typeface="Century Gothic" panose="020B0502020202020204" pitchFamily="34" charset="0"/>
              </a:rPr>
              <a:t> – 29</a:t>
            </a:r>
            <a:r>
              <a:rPr lang="en-US" sz="2000" b="1" baseline="30000" dirty="0">
                <a:solidFill>
                  <a:schemeClr val="bg1"/>
                </a:solidFill>
                <a:latin typeface="Century Gothic" panose="020B0502020202020204" pitchFamily="34" charset="0"/>
              </a:rPr>
              <a:t>th</a:t>
            </a:r>
            <a:r>
              <a:rPr lang="en-US" sz="2000" b="1" dirty="0">
                <a:solidFill>
                  <a:schemeClr val="bg1"/>
                </a:solidFill>
                <a:latin typeface="Century Gothic" panose="020B0502020202020204" pitchFamily="34" charset="0"/>
              </a:rPr>
              <a:t> January 2020</a:t>
            </a:r>
          </a:p>
          <a:p>
            <a:endParaRPr lang="en-US" sz="2000" b="1" dirty="0">
              <a:solidFill>
                <a:srgbClr val="007DC3"/>
              </a:solidFill>
              <a:latin typeface="Century Gothic" panose="020B0502020202020204" pitchFamily="34" charset="0"/>
            </a:endParaRPr>
          </a:p>
        </p:txBody>
      </p:sp>
      <p:sp>
        <p:nvSpPr>
          <p:cNvPr id="13" name="Rectangle 12">
            <a:extLst>
              <a:ext uri="{FF2B5EF4-FFF2-40B4-BE49-F238E27FC236}">
                <a16:creationId xmlns:a16="http://schemas.microsoft.com/office/drawing/2014/main" id="{204BABDB-4327-2B4A-A019-0ED9645C1085}"/>
              </a:ext>
            </a:extLst>
          </p:cNvPr>
          <p:cNvSpPr/>
          <p:nvPr/>
        </p:nvSpPr>
        <p:spPr>
          <a:xfrm>
            <a:off x="4010272" y="133061"/>
            <a:ext cx="6009979" cy="369332"/>
          </a:xfrm>
          <a:prstGeom prst="rect">
            <a:avLst/>
          </a:prstGeom>
        </p:spPr>
        <p:txBody>
          <a:bodyPr wrap="none">
            <a:spAutoFit/>
          </a:bodyPr>
          <a:lstStyle/>
          <a:p>
            <a:r>
              <a:rPr lang="en-US" b="1" dirty="0">
                <a:solidFill>
                  <a:srgbClr val="007DC3"/>
                </a:solidFill>
                <a:latin typeface="Century Gothic" panose="020B0502020202020204" pitchFamily="34" charset="0"/>
              </a:rPr>
              <a:t>HEALTH AND ACTIVE WELLBEING ACTIVITY CALENDAR</a:t>
            </a:r>
          </a:p>
        </p:txBody>
      </p:sp>
      <p:graphicFrame>
        <p:nvGraphicFramePr>
          <p:cNvPr id="6" name="Table 5">
            <a:extLst>
              <a:ext uri="{FF2B5EF4-FFF2-40B4-BE49-F238E27FC236}">
                <a16:creationId xmlns:a16="http://schemas.microsoft.com/office/drawing/2014/main" id="{2B868A69-9FB0-4504-803F-F4A870CF80E1}"/>
              </a:ext>
            </a:extLst>
          </p:cNvPr>
          <p:cNvGraphicFramePr>
            <a:graphicFrameLocks noGrp="1"/>
          </p:cNvGraphicFramePr>
          <p:nvPr/>
        </p:nvGraphicFramePr>
        <p:xfrm>
          <a:off x="126609" y="1288698"/>
          <a:ext cx="11907402" cy="4682490"/>
        </p:xfrm>
        <a:graphic>
          <a:graphicData uri="http://schemas.openxmlformats.org/drawingml/2006/table">
            <a:tbl>
              <a:tblPr>
                <a:tableStyleId>{5C22544A-7EE6-4342-B048-85BDC9FD1C3A}</a:tableStyleId>
              </a:tblPr>
              <a:tblGrid>
                <a:gridCol w="2463600">
                  <a:extLst>
                    <a:ext uri="{9D8B030D-6E8A-4147-A177-3AD203B41FA5}">
                      <a16:colId xmlns:a16="http://schemas.microsoft.com/office/drawing/2014/main" val="640442101"/>
                    </a:ext>
                  </a:extLst>
                </a:gridCol>
                <a:gridCol w="2263145">
                  <a:extLst>
                    <a:ext uri="{9D8B030D-6E8A-4147-A177-3AD203B41FA5}">
                      <a16:colId xmlns:a16="http://schemas.microsoft.com/office/drawing/2014/main" val="856538853"/>
                    </a:ext>
                  </a:extLst>
                </a:gridCol>
                <a:gridCol w="2700997">
                  <a:extLst>
                    <a:ext uri="{9D8B030D-6E8A-4147-A177-3AD203B41FA5}">
                      <a16:colId xmlns:a16="http://schemas.microsoft.com/office/drawing/2014/main" val="135161498"/>
                    </a:ext>
                  </a:extLst>
                </a:gridCol>
                <a:gridCol w="2278966">
                  <a:extLst>
                    <a:ext uri="{9D8B030D-6E8A-4147-A177-3AD203B41FA5}">
                      <a16:colId xmlns:a16="http://schemas.microsoft.com/office/drawing/2014/main" val="253242555"/>
                    </a:ext>
                  </a:extLst>
                </a:gridCol>
                <a:gridCol w="2200694">
                  <a:extLst>
                    <a:ext uri="{9D8B030D-6E8A-4147-A177-3AD203B41FA5}">
                      <a16:colId xmlns:a16="http://schemas.microsoft.com/office/drawing/2014/main" val="2894902113"/>
                    </a:ext>
                  </a:extLst>
                </a:gridCol>
              </a:tblGrid>
              <a:tr h="306648">
                <a:tc>
                  <a:txBody>
                    <a:bodyPr/>
                    <a:lstStyle/>
                    <a:p>
                      <a:pPr algn="r" fontAlgn="ctr"/>
                      <a:r>
                        <a:rPr lang="en-GB" sz="2000" u="none" strike="noStrike" dirty="0">
                          <a:effectLst/>
                          <a:latin typeface="Century Gothic" panose="020B0502020202020204" pitchFamily="34" charset="0"/>
                        </a:rPr>
                        <a:t>Monday 25</a:t>
                      </a:r>
                      <a:r>
                        <a:rPr lang="en-GB" sz="2000" u="none" strike="noStrike" baseline="30000" dirty="0">
                          <a:effectLst/>
                          <a:latin typeface="Century Gothic" panose="020B0502020202020204" pitchFamily="34" charset="0"/>
                        </a:rPr>
                        <a:t>th</a:t>
                      </a:r>
                      <a:r>
                        <a:rPr lang="en-GB" sz="2000" u="none" strike="noStrike" dirty="0">
                          <a:effectLst/>
                          <a:latin typeface="Century Gothic" panose="020B0502020202020204" pitchFamily="34" charset="0"/>
                        </a:rPr>
                        <a:t> </a:t>
                      </a:r>
                      <a:endParaRPr lang="en-GB" sz="2000" b="0" i="0" u="none" strike="noStrike" dirty="0">
                        <a:solidFill>
                          <a:srgbClr val="262626"/>
                        </a:solidFill>
                        <a:effectLst/>
                        <a:latin typeface="Century Gothic" panose="020B0502020202020204" pitchFamily="34" charset="0"/>
                      </a:endParaRPr>
                    </a:p>
                  </a:txBody>
                  <a:tcPr marL="9525" marR="114300" marT="9525" marB="0" anchor="ctr"/>
                </a:tc>
                <a:tc>
                  <a:txBody>
                    <a:bodyPr/>
                    <a:lstStyle/>
                    <a:p>
                      <a:pPr algn="r" fontAlgn="ctr"/>
                      <a:r>
                        <a:rPr lang="en-GB" sz="2000" u="none" strike="noStrike" dirty="0">
                          <a:effectLst/>
                          <a:latin typeface="Century Gothic" panose="020B0502020202020204" pitchFamily="34" charset="0"/>
                        </a:rPr>
                        <a:t>Tuesday 26</a:t>
                      </a:r>
                      <a:r>
                        <a:rPr lang="en-GB" sz="2000" u="none" strike="noStrike" baseline="30000" dirty="0">
                          <a:effectLst/>
                          <a:latin typeface="Century Gothic" panose="020B0502020202020204" pitchFamily="34" charset="0"/>
                        </a:rPr>
                        <a:t>th</a:t>
                      </a:r>
                      <a:r>
                        <a:rPr lang="en-GB" sz="2000" u="none" strike="noStrike" dirty="0">
                          <a:effectLst/>
                          <a:latin typeface="Century Gothic" panose="020B0502020202020204" pitchFamily="34" charset="0"/>
                        </a:rPr>
                        <a:t> </a:t>
                      </a:r>
                      <a:endParaRPr lang="en-GB" sz="2000" b="0" i="0" u="none" strike="noStrike" dirty="0">
                        <a:solidFill>
                          <a:srgbClr val="262626"/>
                        </a:solidFill>
                        <a:effectLst/>
                        <a:latin typeface="Century Gothic" panose="020B0502020202020204" pitchFamily="34" charset="0"/>
                      </a:endParaRPr>
                    </a:p>
                  </a:txBody>
                  <a:tcPr marL="9525" marR="114300" marT="9525" marB="0" anchor="ctr"/>
                </a:tc>
                <a:tc>
                  <a:txBody>
                    <a:bodyPr/>
                    <a:lstStyle/>
                    <a:p>
                      <a:pPr algn="r" fontAlgn="ctr"/>
                      <a:r>
                        <a:rPr lang="en-GB" sz="2000" u="none" strike="noStrike" dirty="0">
                          <a:effectLst/>
                          <a:latin typeface="Century Gothic" panose="020B0502020202020204" pitchFamily="34" charset="0"/>
                        </a:rPr>
                        <a:t>Wednesday 27</a:t>
                      </a:r>
                      <a:r>
                        <a:rPr lang="en-GB" sz="2000" u="none" strike="noStrike" baseline="30000" dirty="0">
                          <a:effectLst/>
                          <a:latin typeface="Century Gothic" panose="020B0502020202020204" pitchFamily="34" charset="0"/>
                        </a:rPr>
                        <a:t>th</a:t>
                      </a:r>
                      <a:r>
                        <a:rPr lang="en-GB" sz="2000" u="none" strike="noStrike" dirty="0">
                          <a:effectLst/>
                          <a:latin typeface="Century Gothic" panose="020B0502020202020204" pitchFamily="34" charset="0"/>
                        </a:rPr>
                        <a:t> </a:t>
                      </a:r>
                      <a:endParaRPr lang="en-GB" sz="2000" b="0" i="0" u="none" strike="noStrike" dirty="0">
                        <a:solidFill>
                          <a:srgbClr val="262626"/>
                        </a:solidFill>
                        <a:effectLst/>
                        <a:latin typeface="Century Gothic" panose="020B0502020202020204" pitchFamily="34" charset="0"/>
                      </a:endParaRPr>
                    </a:p>
                  </a:txBody>
                  <a:tcPr marL="9525" marR="114300" marT="9525" marB="0" anchor="ctr"/>
                </a:tc>
                <a:tc>
                  <a:txBody>
                    <a:bodyPr/>
                    <a:lstStyle/>
                    <a:p>
                      <a:pPr algn="r" fontAlgn="ctr"/>
                      <a:r>
                        <a:rPr lang="en-GB" sz="2000" u="none" strike="noStrike" dirty="0">
                          <a:effectLst/>
                          <a:latin typeface="Century Gothic" panose="020B0502020202020204" pitchFamily="34" charset="0"/>
                        </a:rPr>
                        <a:t>Thursday 28</a:t>
                      </a:r>
                      <a:r>
                        <a:rPr lang="en-GB" sz="2000" u="none" strike="noStrike" baseline="30000" dirty="0">
                          <a:effectLst/>
                          <a:latin typeface="Century Gothic" panose="020B0502020202020204" pitchFamily="34" charset="0"/>
                        </a:rPr>
                        <a:t>th</a:t>
                      </a:r>
                      <a:r>
                        <a:rPr lang="en-GB" sz="2000" u="none" strike="noStrike" dirty="0">
                          <a:effectLst/>
                          <a:latin typeface="Century Gothic" panose="020B0502020202020204" pitchFamily="34" charset="0"/>
                        </a:rPr>
                        <a:t> </a:t>
                      </a:r>
                      <a:endParaRPr lang="en-GB" sz="2000" b="0" i="0" u="none" strike="noStrike" dirty="0">
                        <a:solidFill>
                          <a:srgbClr val="262626"/>
                        </a:solidFill>
                        <a:effectLst/>
                        <a:latin typeface="Century Gothic" panose="020B0502020202020204" pitchFamily="34" charset="0"/>
                      </a:endParaRPr>
                    </a:p>
                  </a:txBody>
                  <a:tcPr marL="9525" marR="114300" marT="9525" marB="0" anchor="ctr"/>
                </a:tc>
                <a:tc>
                  <a:txBody>
                    <a:bodyPr/>
                    <a:lstStyle/>
                    <a:p>
                      <a:pPr algn="r" fontAlgn="ctr"/>
                      <a:r>
                        <a:rPr lang="en-GB" sz="2000" u="none" strike="noStrike" dirty="0">
                          <a:effectLst/>
                          <a:latin typeface="Century Gothic" panose="020B0502020202020204" pitchFamily="34" charset="0"/>
                        </a:rPr>
                        <a:t>Friday 29</a:t>
                      </a:r>
                      <a:r>
                        <a:rPr lang="en-GB" sz="2000" u="none" strike="noStrike" baseline="30000" dirty="0">
                          <a:effectLst/>
                          <a:latin typeface="Century Gothic" panose="020B0502020202020204" pitchFamily="34" charset="0"/>
                        </a:rPr>
                        <a:t>th</a:t>
                      </a:r>
                      <a:r>
                        <a:rPr lang="en-GB" sz="2000" u="none" strike="noStrike" dirty="0">
                          <a:effectLst/>
                          <a:latin typeface="Century Gothic" panose="020B0502020202020204" pitchFamily="34" charset="0"/>
                        </a:rPr>
                        <a:t> </a:t>
                      </a:r>
                      <a:endParaRPr lang="en-GB" sz="2000" b="0" i="0" u="none" strike="noStrike" dirty="0">
                        <a:solidFill>
                          <a:srgbClr val="262626"/>
                        </a:solidFill>
                        <a:effectLst/>
                        <a:latin typeface="Century Gothic" panose="020B0502020202020204" pitchFamily="34" charset="0"/>
                      </a:endParaRPr>
                    </a:p>
                  </a:txBody>
                  <a:tcPr marL="9525" marR="114300" marT="9525" marB="0" anchor="ctr"/>
                </a:tc>
                <a:extLst>
                  <a:ext uri="{0D108BD9-81ED-4DB2-BD59-A6C34878D82A}">
                    <a16:rowId xmlns:a16="http://schemas.microsoft.com/office/drawing/2014/main" val="4206788046"/>
                  </a:ext>
                </a:extLst>
              </a:tr>
              <a:tr h="4133926">
                <a:tc>
                  <a:txBody>
                    <a:bodyPr/>
                    <a:lstStyle/>
                    <a:p>
                      <a:pPr algn="l" fontAlgn="t"/>
                      <a:r>
                        <a:rPr lang="en-GB" sz="1400" u="none" strike="noStrike" dirty="0">
                          <a:effectLst/>
                          <a:latin typeface="Century Gothic" panose="020B0502020202020204" pitchFamily="34" charset="0"/>
                        </a:rPr>
                        <a:t>AM: 9am - 9:30am - 30mins: Dance class - </a:t>
                      </a:r>
                      <a:r>
                        <a:rPr lang="en-GB" sz="1100" u="none" strike="noStrike" dirty="0">
                          <a:effectLst/>
                          <a:latin typeface="Century Gothic" panose="020B0502020202020204" pitchFamily="34" charset="0"/>
                        </a:rPr>
                        <a:t>exercise to music with Sabrina</a:t>
                      </a:r>
                    </a:p>
                    <a:p>
                      <a:pPr algn="l" fontAlgn="t"/>
                      <a:r>
                        <a:rPr lang="en-GB" sz="1400" u="sng" kern="1200" dirty="0">
                          <a:solidFill>
                            <a:schemeClr val="dk1"/>
                          </a:solidFill>
                          <a:effectLst/>
                          <a:latin typeface="+mn-lt"/>
                          <a:ea typeface="+mn-ea"/>
                          <a:cs typeface="+mn-cs"/>
                          <a:hlinkClick r:id="rId5"/>
                        </a:rPr>
                        <a:t>Click here to join the meeting</a:t>
                      </a:r>
                      <a:br>
                        <a:rPr lang="en-GB" sz="1400" u="none" strike="noStrike" dirty="0">
                          <a:effectLst/>
                          <a:latin typeface="Century Gothic" panose="020B0502020202020204" pitchFamily="34" charset="0"/>
                        </a:rPr>
                      </a:br>
                      <a:br>
                        <a:rPr lang="en-GB" sz="1400" u="none" strike="noStrike" dirty="0">
                          <a:effectLst/>
                          <a:latin typeface="Century Gothic" panose="020B0502020202020204" pitchFamily="34" charset="0"/>
                        </a:rPr>
                      </a:br>
                      <a:r>
                        <a:rPr lang="en-GB" sz="1400" u="none" strike="noStrike" dirty="0">
                          <a:effectLst/>
                          <a:latin typeface="Century Gothic" panose="020B0502020202020204" pitchFamily="34" charset="0"/>
                        </a:rPr>
                        <a:t>AM: 9am - 9:30am - 30mins Body Coach TV - </a:t>
                      </a:r>
                      <a:r>
                        <a:rPr lang="en-GB" sz="1100" u="sng" strike="noStrike" dirty="0">
                          <a:effectLst/>
                          <a:latin typeface="Century Gothic" panose="020B0502020202020204" pitchFamily="34" charset="0"/>
                          <a:hlinkClick r:id="rId6"/>
                        </a:rPr>
                        <a:t>https://www.youtube.com/channel/UCAxW1XT0iEJo0TYlRfn6rYQ</a:t>
                      </a:r>
                      <a:endParaRPr lang="en-GB" sz="1100" u="sng" strike="noStrike" dirty="0">
                        <a:effectLst/>
                        <a:latin typeface="Century Gothic" panose="020B0502020202020204" pitchFamily="34" charset="0"/>
                      </a:endParaRPr>
                    </a:p>
                    <a:p>
                      <a:pPr algn="l" fontAlgn="t"/>
                      <a:r>
                        <a:rPr lang="en-GB" sz="1100" u="none" strike="noStrike" dirty="0">
                          <a:effectLst/>
                          <a:latin typeface="Century Gothic" panose="020B0502020202020204" pitchFamily="34" charset="0"/>
                        </a:rPr>
                        <a:t>Morning live workout with Joe Wicks via YouTube. suitable for all ages and a great to get family members involved.</a:t>
                      </a:r>
                      <a:br>
                        <a:rPr lang="en-GB" sz="1100" u="none" strike="noStrike" dirty="0">
                          <a:effectLst/>
                          <a:latin typeface="Century Gothic" panose="020B0502020202020204" pitchFamily="34" charset="0"/>
                        </a:rPr>
                      </a:br>
                      <a:br>
                        <a:rPr lang="en-GB" sz="1400" u="none" strike="noStrike" dirty="0">
                          <a:effectLst/>
                          <a:latin typeface="Century Gothic" panose="020B0502020202020204" pitchFamily="34" charset="0"/>
                        </a:rPr>
                      </a:br>
                      <a:r>
                        <a:rPr lang="en-GB" sz="1400" u="none" strike="noStrike" dirty="0">
                          <a:effectLst/>
                          <a:latin typeface="Century Gothic" panose="020B0502020202020204" pitchFamily="34" charset="0"/>
                        </a:rPr>
                        <a:t>Mid-day: 12pm - 12:30pm - 30mins - online group workout.  </a:t>
                      </a:r>
                    </a:p>
                    <a:p>
                      <a:pPr algn="l" fontAlgn="t"/>
                      <a:r>
                        <a:rPr lang="en-GB" sz="1400" u="sng" kern="1200" dirty="0">
                          <a:solidFill>
                            <a:schemeClr val="dk1"/>
                          </a:solidFill>
                          <a:effectLst/>
                          <a:latin typeface="+mn-lt"/>
                          <a:ea typeface="+mn-ea"/>
                          <a:cs typeface="+mn-cs"/>
                          <a:hlinkClick r:id="rId7"/>
                        </a:rPr>
                        <a:t>Click here to join the meeting</a:t>
                      </a:r>
                      <a:br>
                        <a:rPr lang="en-GB" sz="1400" u="none" strike="noStrike" dirty="0">
                          <a:effectLst/>
                          <a:latin typeface="Century Gothic" panose="020B0502020202020204" pitchFamily="34" charset="0"/>
                        </a:rPr>
                      </a:br>
                      <a:endParaRPr lang="en-GB" sz="1400" b="0" i="0" u="none" strike="noStrike" dirty="0">
                        <a:solidFill>
                          <a:srgbClr val="262626"/>
                        </a:solidFill>
                        <a:effectLst/>
                        <a:latin typeface="Century Gothic" panose="020B0502020202020204" pitchFamily="34" charset="0"/>
                      </a:endParaRPr>
                    </a:p>
                  </a:txBody>
                  <a:tcPr marL="114300" marR="9525" marT="9525" marB="0"/>
                </a:tc>
                <a:tc>
                  <a:txBody>
                    <a:bodyPr/>
                    <a:lstStyle/>
                    <a:p>
                      <a:pPr algn="l" fontAlgn="t"/>
                      <a:br>
                        <a:rPr lang="en-GB" sz="1400" u="none" strike="noStrike" dirty="0">
                          <a:effectLst/>
                          <a:latin typeface="Century Gothic" panose="020B0502020202020204" pitchFamily="34" charset="0"/>
                        </a:rPr>
                      </a:br>
                      <a:br>
                        <a:rPr lang="en-GB" sz="1400" u="none" strike="noStrike" dirty="0">
                          <a:effectLst/>
                          <a:latin typeface="Century Gothic" panose="020B0502020202020204" pitchFamily="34" charset="0"/>
                        </a:rPr>
                      </a:br>
                      <a:br>
                        <a:rPr lang="en-GB" sz="1400" u="none" strike="noStrike" dirty="0">
                          <a:effectLst/>
                          <a:latin typeface="Century Gothic" panose="020B0502020202020204" pitchFamily="34" charset="0"/>
                        </a:rPr>
                      </a:br>
                      <a:r>
                        <a:rPr lang="en-GB" sz="1400" u="none" strike="noStrike" dirty="0">
                          <a:effectLst/>
                          <a:latin typeface="Century Gothic" panose="020B0502020202020204" pitchFamily="34" charset="0"/>
                        </a:rPr>
                        <a:t>Mid-day: 12PM - 12:30PM - Live Yoga </a:t>
                      </a:r>
                    </a:p>
                    <a:p>
                      <a:pPr algn="l" fontAlgn="t"/>
                      <a:r>
                        <a:rPr lang="en-GB" sz="1100" u="none" strike="noStrike" dirty="0">
                          <a:effectLst/>
                          <a:latin typeface="Century Gothic" panose="020B0502020202020204" pitchFamily="34" charset="0"/>
                        </a:rPr>
                        <a:t>with instructor </a:t>
                      </a:r>
                      <a:r>
                        <a:rPr lang="en-GB" sz="1100" u="none" strike="noStrike" dirty="0" err="1">
                          <a:effectLst/>
                          <a:latin typeface="Century Gothic" panose="020B0502020202020204" pitchFamily="34" charset="0"/>
                        </a:rPr>
                        <a:t>Osk</a:t>
                      </a:r>
                      <a:r>
                        <a:rPr lang="en-GB" sz="1100" u="none" strike="noStrike" dirty="0">
                          <a:effectLst/>
                          <a:latin typeface="Century Gothic" panose="020B0502020202020204" pitchFamily="34" charset="0"/>
                        </a:rPr>
                        <a:t> </a:t>
                      </a:r>
                      <a:r>
                        <a:rPr lang="en-GB" sz="1100" u="none" strike="noStrike" dirty="0" err="1">
                          <a:effectLst/>
                          <a:latin typeface="Century Gothic" panose="020B0502020202020204" pitchFamily="34" charset="0"/>
                        </a:rPr>
                        <a:t>Danielsdottir</a:t>
                      </a:r>
                      <a:endParaRPr lang="en-GB" sz="1100" u="none" strike="noStrike" dirty="0">
                        <a:effectLst/>
                        <a:latin typeface="Century Gothic" panose="020B0502020202020204" pitchFamily="34" charset="0"/>
                      </a:endParaRPr>
                    </a:p>
                    <a:p>
                      <a:pPr algn="l" fontAlgn="t"/>
                      <a:r>
                        <a:rPr lang="en-GB" sz="1400" u="sng" kern="1200" dirty="0">
                          <a:solidFill>
                            <a:schemeClr val="dk1"/>
                          </a:solidFill>
                          <a:effectLst/>
                          <a:latin typeface="+mn-lt"/>
                          <a:ea typeface="+mn-ea"/>
                          <a:cs typeface="+mn-cs"/>
                          <a:hlinkClick r:id="rId8"/>
                        </a:rPr>
                        <a:t>Click here to join the meeting</a:t>
                      </a:r>
                      <a:endParaRPr lang="en-GB" sz="1000" b="0" i="0" u="none" strike="noStrike" dirty="0">
                        <a:solidFill>
                          <a:srgbClr val="262626"/>
                        </a:solidFill>
                        <a:effectLst/>
                        <a:latin typeface="Century Gothic" panose="020B0502020202020204" pitchFamily="34" charset="0"/>
                      </a:endParaRPr>
                    </a:p>
                    <a:p>
                      <a:pPr algn="l" fontAlgn="t"/>
                      <a:endParaRPr lang="en-GB" sz="1100" b="0" i="0" u="none" strike="noStrike" dirty="0">
                        <a:solidFill>
                          <a:srgbClr val="262626"/>
                        </a:solidFill>
                        <a:effectLst/>
                        <a:latin typeface="Century Gothic" panose="020B0502020202020204" pitchFamily="34" charset="0"/>
                      </a:endParaRPr>
                    </a:p>
                    <a:p>
                      <a:pPr algn="l" fontAlgn="t"/>
                      <a:r>
                        <a:rPr lang="en-GB" sz="1400" b="0" i="0" u="none" strike="noStrike" dirty="0">
                          <a:solidFill>
                            <a:srgbClr val="262626"/>
                          </a:solidFill>
                          <a:effectLst/>
                          <a:latin typeface="Century Gothic" panose="020B0502020202020204" pitchFamily="34" charset="0"/>
                        </a:rPr>
                        <a:t>PM: 3PM - 3:30PM - Couch to 5km weekly chat and catch-up. </a:t>
                      </a:r>
                    </a:p>
                    <a:p>
                      <a:pPr algn="l" fontAlgn="t"/>
                      <a:r>
                        <a:rPr lang="en-GB" sz="1100" b="0" i="0" u="none" strike="noStrike" dirty="0">
                          <a:solidFill>
                            <a:srgbClr val="262626"/>
                          </a:solidFill>
                          <a:effectLst/>
                          <a:latin typeface="Century Gothic" panose="020B0502020202020204" pitchFamily="34" charset="0"/>
                        </a:rPr>
                        <a:t>For those wanting to take up or re-start running through a structured run-walk programme. Discuss plans, goal setting, share ideas, encourage each other. Plans available through the couch to 5k app &amp; via the enrichment page on Moodle.</a:t>
                      </a:r>
                    </a:p>
                    <a:p>
                      <a:pPr algn="l" fontAlgn="t"/>
                      <a:r>
                        <a:rPr lang="en-GB" sz="1400" u="sng" kern="1200" dirty="0">
                          <a:solidFill>
                            <a:schemeClr val="dk1"/>
                          </a:solidFill>
                          <a:effectLst/>
                          <a:latin typeface="+mn-lt"/>
                          <a:ea typeface="+mn-ea"/>
                          <a:cs typeface="+mn-cs"/>
                          <a:hlinkClick r:id="rId9"/>
                        </a:rPr>
                        <a:t>Click here to join the meeting</a:t>
                      </a:r>
                      <a:endParaRPr lang="en-GB" sz="1100" b="0" i="0" u="none" strike="noStrike" dirty="0">
                        <a:solidFill>
                          <a:srgbClr val="262626"/>
                        </a:solidFill>
                        <a:effectLst/>
                        <a:latin typeface="Century Gothic" panose="020B0502020202020204" pitchFamily="34" charset="0"/>
                      </a:endParaRPr>
                    </a:p>
                  </a:txBody>
                  <a:tcPr marL="114300" marR="9525" marT="9525" marB="0"/>
                </a:tc>
                <a:tc>
                  <a:txBody>
                    <a:bodyPr/>
                    <a:lstStyle/>
                    <a:p>
                      <a:pPr algn="l" fontAlgn="t"/>
                      <a:r>
                        <a:rPr lang="en-GB" sz="1400" u="none" strike="noStrike" dirty="0">
                          <a:effectLst/>
                          <a:latin typeface="Century Gothic" panose="020B0502020202020204" pitchFamily="34" charset="0"/>
                        </a:rPr>
                        <a:t>AM: 7:30AM - 8:00AM Morning online group workout</a:t>
                      </a:r>
                    </a:p>
                    <a:p>
                      <a:pPr algn="l" fontAlgn="t"/>
                      <a:r>
                        <a:rPr lang="en-GB" sz="1400" u="sng" kern="1200" dirty="0">
                          <a:solidFill>
                            <a:schemeClr val="dk1"/>
                          </a:solidFill>
                          <a:effectLst/>
                          <a:latin typeface="+mn-lt"/>
                          <a:ea typeface="+mn-ea"/>
                          <a:cs typeface="+mn-cs"/>
                          <a:hlinkClick r:id="rId10"/>
                        </a:rPr>
                        <a:t>Click here to join the meeting</a:t>
                      </a:r>
                      <a:r>
                        <a:rPr lang="en-GB" sz="1100" u="none" strike="noStrike" dirty="0">
                          <a:effectLst/>
                          <a:latin typeface="Century Gothic" panose="020B0502020202020204" pitchFamily="34" charset="0"/>
                        </a:rPr>
                        <a:t> </a:t>
                      </a:r>
                      <a:br>
                        <a:rPr lang="en-GB" sz="1400" u="none" strike="noStrike" dirty="0">
                          <a:effectLst/>
                          <a:latin typeface="Century Gothic" panose="020B0502020202020204" pitchFamily="34" charset="0"/>
                        </a:rPr>
                      </a:br>
                      <a:br>
                        <a:rPr lang="en-GB" sz="1400" u="none" strike="noStrike" dirty="0">
                          <a:effectLst/>
                          <a:latin typeface="Century Gothic" panose="020B0502020202020204" pitchFamily="34" charset="0"/>
                        </a:rPr>
                      </a:br>
                      <a:r>
                        <a:rPr lang="en-GB" sz="1400" u="none" strike="noStrike" dirty="0">
                          <a:effectLst/>
                          <a:latin typeface="Century Gothic" panose="020B0502020202020204" pitchFamily="34" charset="0"/>
                        </a:rPr>
                        <a:t>AM: 9am - 9:30am - 30mins Body Coach TV - </a:t>
                      </a:r>
                      <a:r>
                        <a:rPr lang="en-GB" sz="1100" u="sng" strike="noStrike" dirty="0">
                          <a:effectLst/>
                          <a:latin typeface="Century Gothic" panose="020B0502020202020204" pitchFamily="34" charset="0"/>
                          <a:hlinkClick r:id="rId6"/>
                        </a:rPr>
                        <a:t>https://www.youtube.com/channel/UCAxW1XT0iEJo0TYlRfn6rYQ</a:t>
                      </a:r>
                      <a:endParaRPr lang="en-GB" sz="1100" u="sng" strike="noStrike" dirty="0">
                        <a:effectLst/>
                        <a:latin typeface="Century Gothic" panose="020B0502020202020204" pitchFamily="34" charset="0"/>
                      </a:endParaRPr>
                    </a:p>
                    <a:p>
                      <a:pPr algn="l" fontAlgn="t"/>
                      <a:br>
                        <a:rPr lang="en-GB" sz="1400" u="none" strike="noStrike" dirty="0">
                          <a:effectLst/>
                          <a:latin typeface="Century Gothic" panose="020B0502020202020204" pitchFamily="34" charset="0"/>
                        </a:rPr>
                      </a:br>
                      <a:r>
                        <a:rPr lang="en-GB" sz="1400" u="none" strike="noStrike" dirty="0">
                          <a:effectLst/>
                          <a:latin typeface="Century Gothic" panose="020B0502020202020204" pitchFamily="34" charset="0"/>
                        </a:rPr>
                        <a:t>PM: 3pm - Active Wellbeing mid-week chat. I</a:t>
                      </a:r>
                      <a:r>
                        <a:rPr lang="en-GB" sz="1100" u="none" strike="noStrike" dirty="0">
                          <a:effectLst/>
                          <a:latin typeface="Century Gothic" panose="020B0502020202020204" pitchFamily="34" charset="0"/>
                        </a:rPr>
                        <a:t>nformal chat on all things health and active wellbeing. E.G. discussing current mental health and motivation for exercise during the current lockdown, sharing exercise ideas, seeking and offering advice to others, planning exercise routines, goal setting and offering encouragement. Bring along a hot beverage and a biscuit or two if you want!</a:t>
                      </a:r>
                    </a:p>
                    <a:p>
                      <a:pPr algn="l" fontAlgn="t"/>
                      <a:r>
                        <a:rPr lang="en-GB" sz="1400" u="sng" kern="1200" dirty="0">
                          <a:solidFill>
                            <a:schemeClr val="dk1"/>
                          </a:solidFill>
                          <a:effectLst/>
                          <a:latin typeface="+mn-lt"/>
                          <a:ea typeface="+mn-ea"/>
                          <a:cs typeface="+mn-cs"/>
                          <a:hlinkClick r:id="rId11"/>
                        </a:rPr>
                        <a:t>Click here to join the meeting</a:t>
                      </a:r>
                      <a:br>
                        <a:rPr lang="en-GB" sz="1400" u="none" strike="noStrike" dirty="0">
                          <a:effectLst/>
                          <a:latin typeface="Century Gothic" panose="020B0502020202020204" pitchFamily="34" charset="0"/>
                        </a:rPr>
                      </a:br>
                      <a:endParaRPr lang="en-GB" sz="1400" b="0" i="0" u="none" strike="noStrike" dirty="0">
                        <a:solidFill>
                          <a:srgbClr val="262626"/>
                        </a:solidFill>
                        <a:effectLst/>
                        <a:latin typeface="Century Gothic" panose="020B0502020202020204" pitchFamily="34" charset="0"/>
                      </a:endParaRPr>
                    </a:p>
                  </a:txBody>
                  <a:tcPr marL="114300" marR="9525" marT="9525" marB="0"/>
                </a:tc>
                <a:tc>
                  <a:txBody>
                    <a:bodyPr/>
                    <a:lstStyle/>
                    <a:p>
                      <a:pPr algn="l" fontAlgn="t"/>
                      <a:r>
                        <a:rPr lang="en-GB" sz="1400" u="none" strike="noStrike" dirty="0">
                          <a:effectLst/>
                          <a:latin typeface="Century Gothic" panose="020B0502020202020204" pitchFamily="34" charset="0"/>
                        </a:rPr>
                        <a:t>AM: 9am - 9:50am</a:t>
                      </a:r>
                    </a:p>
                    <a:p>
                      <a:pPr algn="l" fontAlgn="t"/>
                      <a:r>
                        <a:rPr lang="en-GB" sz="1400" u="none" strike="noStrike" dirty="0">
                          <a:effectLst/>
                          <a:latin typeface="Century Gothic" panose="020B0502020202020204" pitchFamily="34" charset="0"/>
                        </a:rPr>
                        <a:t>50mins: SLEEP talk by the rugby academy strength &amp; conditioning lead, James Martin. </a:t>
                      </a:r>
                    </a:p>
                    <a:p>
                      <a:pPr algn="l" fontAlgn="t"/>
                      <a:r>
                        <a:rPr lang="en-GB" sz="1100" u="none" strike="noStrike" dirty="0">
                          <a:effectLst/>
                          <a:latin typeface="Century Gothic" panose="020B0502020202020204" pitchFamily="34" charset="0"/>
                        </a:rPr>
                        <a:t>A pre-recorded presentation aimed at helping you improve your quantity and quality of sleep. </a:t>
                      </a:r>
                    </a:p>
                    <a:p>
                      <a:pPr algn="l" fontAlgn="t"/>
                      <a:r>
                        <a:rPr lang="en-GB" sz="1400" u="sng" kern="1200" dirty="0">
                          <a:solidFill>
                            <a:schemeClr val="dk1"/>
                          </a:solidFill>
                          <a:effectLst/>
                          <a:latin typeface="+mn-lt"/>
                          <a:ea typeface="+mn-ea"/>
                          <a:cs typeface="+mn-cs"/>
                          <a:hlinkClick r:id="rId12"/>
                        </a:rPr>
                        <a:t>Click here to join the meeting</a:t>
                      </a:r>
                      <a:br>
                        <a:rPr lang="en-GB" sz="1400" u="none" strike="noStrike" dirty="0">
                          <a:effectLst/>
                          <a:latin typeface="Century Gothic" panose="020B0502020202020204" pitchFamily="34" charset="0"/>
                        </a:rPr>
                      </a:br>
                      <a:br>
                        <a:rPr lang="en-GB" sz="1400" u="none" strike="noStrike" dirty="0">
                          <a:effectLst/>
                          <a:latin typeface="Century Gothic" panose="020B0502020202020204" pitchFamily="34" charset="0"/>
                        </a:rPr>
                      </a:br>
                      <a:r>
                        <a:rPr lang="en-GB" sz="1400" u="none" strike="noStrike" dirty="0">
                          <a:effectLst/>
                          <a:latin typeface="Century Gothic" panose="020B0502020202020204" pitchFamily="34" charset="0"/>
                        </a:rPr>
                        <a:t>Mid-day: 12PM - 12:20PM - Mindfulness technique session. </a:t>
                      </a:r>
                      <a:r>
                        <a:rPr lang="en-GB" sz="1100" u="none" strike="noStrike" dirty="0">
                          <a:effectLst/>
                          <a:latin typeface="Century Gothic" panose="020B0502020202020204" pitchFamily="34" charset="0"/>
                        </a:rPr>
                        <a:t>Exercises and routines designed to help improve your mental health, reduce anxiety and stress, calm you down, improve your mood and help you relax.  </a:t>
                      </a:r>
                    </a:p>
                    <a:p>
                      <a:pPr algn="l" fontAlgn="t"/>
                      <a:r>
                        <a:rPr lang="en-GB" sz="1400" u="sng" kern="1200" dirty="0">
                          <a:solidFill>
                            <a:schemeClr val="dk1"/>
                          </a:solidFill>
                          <a:effectLst/>
                          <a:latin typeface="+mn-lt"/>
                          <a:ea typeface="+mn-ea"/>
                          <a:cs typeface="+mn-cs"/>
                          <a:hlinkClick r:id="rId13"/>
                        </a:rPr>
                        <a:t>Click here to join the meeting</a:t>
                      </a:r>
                      <a:endParaRPr lang="en-GB" sz="1100" b="0" i="0" u="none" strike="noStrike" dirty="0">
                        <a:solidFill>
                          <a:srgbClr val="262626"/>
                        </a:solidFill>
                        <a:effectLst/>
                        <a:latin typeface="Century Gothic" panose="020B0502020202020204" pitchFamily="34" charset="0"/>
                      </a:endParaRPr>
                    </a:p>
                  </a:txBody>
                  <a:tcPr marL="114300" marR="9525" marT="9525" marB="0"/>
                </a:tc>
                <a:tc>
                  <a:txBody>
                    <a:bodyPr/>
                    <a:lstStyle/>
                    <a:p>
                      <a:pPr algn="l" fontAlgn="t"/>
                      <a:r>
                        <a:rPr lang="en-GB" sz="1400" u="none" strike="noStrike" dirty="0">
                          <a:effectLst/>
                          <a:latin typeface="Century Gothic" panose="020B0502020202020204" pitchFamily="34" charset="0"/>
                        </a:rPr>
                        <a:t>AM: 9am - 30mins: Dance class - </a:t>
                      </a:r>
                      <a:r>
                        <a:rPr lang="en-GB" sz="1100" u="none" strike="noStrike" dirty="0">
                          <a:effectLst/>
                          <a:latin typeface="Century Gothic" panose="020B0502020202020204" pitchFamily="34" charset="0"/>
                        </a:rPr>
                        <a:t>exercise to music with Sabrina</a:t>
                      </a:r>
                    </a:p>
                    <a:p>
                      <a:pPr algn="l" fontAlgn="t"/>
                      <a:r>
                        <a:rPr lang="en-GB" sz="1400" u="sng" kern="1200" dirty="0">
                          <a:solidFill>
                            <a:schemeClr val="dk1"/>
                          </a:solidFill>
                          <a:effectLst/>
                          <a:latin typeface="+mn-lt"/>
                          <a:ea typeface="+mn-ea"/>
                          <a:cs typeface="+mn-cs"/>
                          <a:hlinkClick r:id="rId14"/>
                        </a:rPr>
                        <a:t>Click here to join the meeting</a:t>
                      </a:r>
                      <a:br>
                        <a:rPr lang="en-GB" sz="1400" u="none" strike="noStrike" dirty="0">
                          <a:effectLst/>
                          <a:latin typeface="Century Gothic" panose="020B0502020202020204" pitchFamily="34" charset="0"/>
                        </a:rPr>
                      </a:br>
                      <a:br>
                        <a:rPr lang="en-GB" sz="1400" u="none" strike="noStrike" dirty="0">
                          <a:effectLst/>
                          <a:latin typeface="Century Gothic" panose="020B0502020202020204" pitchFamily="34" charset="0"/>
                        </a:rPr>
                      </a:br>
                      <a:r>
                        <a:rPr lang="en-GB" sz="1400" u="none" strike="noStrike" dirty="0">
                          <a:effectLst/>
                          <a:latin typeface="Century Gothic" panose="020B0502020202020204" pitchFamily="34" charset="0"/>
                        </a:rPr>
                        <a:t>AM: 9am - 9:30am - 30mins Body Coach TV - </a:t>
                      </a:r>
                      <a:r>
                        <a:rPr lang="en-GB" sz="1100" u="sng" strike="noStrike" dirty="0">
                          <a:effectLst/>
                          <a:latin typeface="Century Gothic" panose="020B0502020202020204" pitchFamily="34" charset="0"/>
                          <a:hlinkClick r:id="rId6"/>
                        </a:rPr>
                        <a:t>https://www.youtube.com/channel/UCAxW1XT0iEJo0TYlRfn6rYQ</a:t>
                      </a:r>
                      <a:endParaRPr lang="en-GB" sz="1100" u="sng" strike="noStrike" dirty="0">
                        <a:effectLst/>
                        <a:latin typeface="Century Gothic" panose="020B0502020202020204" pitchFamily="34" charset="0"/>
                      </a:endParaRPr>
                    </a:p>
                    <a:p>
                      <a:pPr algn="l" fontAlgn="t"/>
                      <a:br>
                        <a:rPr lang="en-GB" sz="1400" u="none" strike="noStrike" dirty="0">
                          <a:effectLst/>
                          <a:latin typeface="Century Gothic" panose="020B0502020202020204" pitchFamily="34" charset="0"/>
                        </a:rPr>
                      </a:br>
                      <a:r>
                        <a:rPr lang="en-GB" sz="1400" u="none" strike="noStrike" dirty="0">
                          <a:effectLst/>
                          <a:latin typeface="Century Gothic" panose="020B0502020202020204" pitchFamily="34" charset="0"/>
                        </a:rPr>
                        <a:t>Mid-day: 12PM - 12:30PM - Yoga </a:t>
                      </a:r>
                    </a:p>
                    <a:p>
                      <a:pPr algn="l" fontAlgn="t"/>
                      <a:r>
                        <a:rPr lang="en-GB" sz="1100" u="none" strike="noStrike" dirty="0">
                          <a:effectLst/>
                          <a:latin typeface="Century Gothic" panose="020B0502020202020204" pitchFamily="34" charset="0"/>
                        </a:rPr>
                        <a:t>with instructor </a:t>
                      </a:r>
                      <a:r>
                        <a:rPr lang="en-GB" sz="1100" u="none" strike="noStrike" dirty="0" err="1">
                          <a:effectLst/>
                          <a:latin typeface="Century Gothic" panose="020B0502020202020204" pitchFamily="34" charset="0"/>
                        </a:rPr>
                        <a:t>Osk</a:t>
                      </a:r>
                      <a:r>
                        <a:rPr lang="en-GB" sz="1100" u="none" strike="noStrike" dirty="0">
                          <a:effectLst/>
                          <a:latin typeface="Century Gothic" panose="020B0502020202020204" pitchFamily="34" charset="0"/>
                        </a:rPr>
                        <a:t> </a:t>
                      </a:r>
                      <a:r>
                        <a:rPr lang="en-GB" sz="1100" u="none" strike="noStrike" dirty="0" err="1">
                          <a:effectLst/>
                          <a:latin typeface="Century Gothic" panose="020B0502020202020204" pitchFamily="34" charset="0"/>
                        </a:rPr>
                        <a:t>Danielsdottir</a:t>
                      </a:r>
                      <a:endParaRPr lang="en-GB" sz="1100" u="none" strike="noStrike" dirty="0">
                        <a:effectLst/>
                        <a:latin typeface="Century Gothic" panose="020B0502020202020204" pitchFamily="34" charset="0"/>
                      </a:endParaRPr>
                    </a:p>
                    <a:p>
                      <a:pPr algn="l" fontAlgn="t"/>
                      <a:r>
                        <a:rPr lang="en-GB" sz="1400" u="sng" kern="1200" dirty="0">
                          <a:solidFill>
                            <a:schemeClr val="dk1"/>
                          </a:solidFill>
                          <a:effectLst/>
                          <a:latin typeface="+mn-lt"/>
                          <a:ea typeface="+mn-ea"/>
                          <a:cs typeface="+mn-cs"/>
                          <a:hlinkClick r:id="rId15"/>
                        </a:rPr>
                        <a:t>Click here to join the meeting</a:t>
                      </a:r>
                      <a:endParaRPr lang="en-GB" sz="1100" b="0" i="0" u="none" strike="noStrike" dirty="0">
                        <a:solidFill>
                          <a:srgbClr val="262626"/>
                        </a:solidFill>
                        <a:effectLst/>
                        <a:latin typeface="Century Gothic" panose="020B0502020202020204" pitchFamily="34" charset="0"/>
                      </a:endParaRPr>
                    </a:p>
                  </a:txBody>
                  <a:tcPr marL="114300" marR="9525" marT="9525" marB="0"/>
                </a:tc>
                <a:extLst>
                  <a:ext uri="{0D108BD9-81ED-4DB2-BD59-A6C34878D82A}">
                    <a16:rowId xmlns:a16="http://schemas.microsoft.com/office/drawing/2014/main" val="1031968602"/>
                  </a:ext>
                </a:extLst>
              </a:tr>
            </a:tbl>
          </a:graphicData>
        </a:graphic>
      </p:graphicFrame>
      <p:pic>
        <p:nvPicPr>
          <p:cNvPr id="8" name="Picture 7">
            <a:extLst>
              <a:ext uri="{FF2B5EF4-FFF2-40B4-BE49-F238E27FC236}">
                <a16:creationId xmlns:a16="http://schemas.microsoft.com/office/drawing/2014/main" id="{C7BE2B8C-DAA4-4CE3-B781-2A7F7A752C3E}"/>
              </a:ext>
            </a:extLst>
          </p:cNvPr>
          <p:cNvPicPr>
            <a:picLocks noChangeAspect="1"/>
          </p:cNvPicPr>
          <p:nvPr/>
        </p:nvPicPr>
        <p:blipFill rotWithShape="1">
          <a:blip r:embed="rId3"/>
          <a:srcRect l="17452"/>
          <a:stretch/>
        </p:blipFill>
        <p:spPr>
          <a:xfrm>
            <a:off x="2840290" y="502394"/>
            <a:ext cx="5111474" cy="770352"/>
          </a:xfrm>
          <a:prstGeom prst="rect">
            <a:avLst/>
          </a:prstGeom>
        </p:spPr>
      </p:pic>
      <p:sp>
        <p:nvSpPr>
          <p:cNvPr id="9" name="TextBox 8">
            <a:extLst>
              <a:ext uri="{FF2B5EF4-FFF2-40B4-BE49-F238E27FC236}">
                <a16:creationId xmlns:a16="http://schemas.microsoft.com/office/drawing/2014/main" id="{BC87B683-F0D8-43F5-9473-AECA8C7BC75A}"/>
              </a:ext>
            </a:extLst>
          </p:cNvPr>
          <p:cNvSpPr txBox="1"/>
          <p:nvPr/>
        </p:nvSpPr>
        <p:spPr>
          <a:xfrm>
            <a:off x="2840290" y="571873"/>
            <a:ext cx="4930442" cy="861774"/>
          </a:xfrm>
          <a:prstGeom prst="rect">
            <a:avLst/>
          </a:prstGeom>
          <a:noFill/>
        </p:spPr>
        <p:txBody>
          <a:bodyPr wrap="square" rtlCol="0">
            <a:spAutoFit/>
          </a:bodyPr>
          <a:lstStyle/>
          <a:p>
            <a:r>
              <a:rPr lang="en-US" sz="1600" b="1" dirty="0">
                <a:solidFill>
                  <a:schemeClr val="bg1"/>
                </a:solidFill>
                <a:latin typeface="Century Gothic" panose="020B0502020202020204" pitchFamily="34" charset="0"/>
              </a:rPr>
              <a:t>Calendar of activities starts week commencing Monday 25</a:t>
            </a:r>
            <a:r>
              <a:rPr lang="en-US" sz="1600" b="1" baseline="30000" dirty="0">
                <a:solidFill>
                  <a:schemeClr val="bg1"/>
                </a:solidFill>
                <a:latin typeface="Century Gothic" panose="020B0502020202020204" pitchFamily="34" charset="0"/>
              </a:rPr>
              <a:t>th</a:t>
            </a:r>
            <a:r>
              <a:rPr lang="en-US" sz="1600" b="1" dirty="0">
                <a:solidFill>
                  <a:schemeClr val="bg1"/>
                </a:solidFill>
                <a:latin typeface="Century Gothic" panose="020B0502020202020204" pitchFamily="34" charset="0"/>
              </a:rPr>
              <a:t> January.</a:t>
            </a:r>
          </a:p>
          <a:p>
            <a:endParaRPr lang="en-US" sz="1600" b="1" dirty="0">
              <a:solidFill>
                <a:srgbClr val="007DC3"/>
              </a:solidFill>
              <a:latin typeface="Century Gothic" panose="020B0502020202020204" pitchFamily="34" charset="0"/>
            </a:endParaRPr>
          </a:p>
        </p:txBody>
      </p:sp>
    </p:spTree>
    <p:extLst>
      <p:ext uri="{BB962C8B-B14F-4D97-AF65-F5344CB8AC3E}">
        <p14:creationId xmlns:p14="http://schemas.microsoft.com/office/powerpoint/2010/main" val="32331381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A04C18B1904804D9943E7B436266511" ma:contentTypeVersion="13" ma:contentTypeDescription="Create a new document." ma:contentTypeScope="" ma:versionID="6d32ebdb2cef99303e9cfef5d025d5ea">
  <xsd:schema xmlns:xsd="http://www.w3.org/2001/XMLSchema" xmlns:xs="http://www.w3.org/2001/XMLSchema" xmlns:p="http://schemas.microsoft.com/office/2006/metadata/properties" xmlns:ns2="64b81f6f-f75d-41d4-a70c-c411efd3da9b" xmlns:ns3="c2158ecc-c545-4086-b5e8-0d082318b3f6" targetNamespace="http://schemas.microsoft.com/office/2006/metadata/properties" ma:root="true" ma:fieldsID="51d52b9f269c782ef0f595397fad6b11" ns2:_="" ns3:_="">
    <xsd:import namespace="64b81f6f-f75d-41d4-a70c-c411efd3da9b"/>
    <xsd:import namespace="c2158ecc-c545-4086-b5e8-0d082318b3f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_Flow_SignoffStatus"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b81f6f-f75d-41d4-a70c-c411efd3da9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2158ecc-c545-4086-b5e8-0d082318b3f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Location" ma:index="15" nillable="true" ma:displayName="MediaServic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_Flow_SignoffStatus" ma:index="18" nillable="true" ma:displayName="Sign-off status" ma:internalName="Sign_x002d_off_x0020_status">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Flow_SignoffStatus xmlns="c2158ecc-c545-4086-b5e8-0d082318b3f6" xsi:nil="true"/>
  </documentManagement>
</p:properties>
</file>

<file path=customXml/itemProps1.xml><?xml version="1.0" encoding="utf-8"?>
<ds:datastoreItem xmlns:ds="http://schemas.openxmlformats.org/officeDocument/2006/customXml" ds:itemID="{5500738A-59D4-4327-B81F-8D2F2EF022D1}"/>
</file>

<file path=customXml/itemProps2.xml><?xml version="1.0" encoding="utf-8"?>
<ds:datastoreItem xmlns:ds="http://schemas.openxmlformats.org/officeDocument/2006/customXml" ds:itemID="{34D7CC4C-A95A-4A95-AEB8-6EBB9F19B846}">
  <ds:schemaRefs>
    <ds:schemaRef ds:uri="http://schemas.microsoft.com/sharepoint/v3/contenttype/forms"/>
  </ds:schemaRefs>
</ds:datastoreItem>
</file>

<file path=customXml/itemProps3.xml><?xml version="1.0" encoding="utf-8"?>
<ds:datastoreItem xmlns:ds="http://schemas.openxmlformats.org/officeDocument/2006/customXml" ds:itemID="{83E7C8F5-ED1A-4EB3-8067-7282A8A2645F}">
  <ds:schemaRefs>
    <ds:schemaRef ds:uri="http://schemas.microsoft.com/office/infopath/2007/PartnerControls"/>
    <ds:schemaRef ds:uri="4f6fc984-eaa8-4817-8bb7-dff833cba056"/>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0c63f790-238d-46b4-8c87-8f38861bd67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138</TotalTime>
  <Words>977</Words>
  <Application>Microsoft Office PowerPoint</Application>
  <PresentationFormat>Widescreen</PresentationFormat>
  <Paragraphs>68</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Century Gothic</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Down</dc:creator>
  <cp:lastModifiedBy>Lily Glover-Wright</cp:lastModifiedBy>
  <cp:revision>16</cp:revision>
  <dcterms:created xsi:type="dcterms:W3CDTF">2020-12-09T12:52:01Z</dcterms:created>
  <dcterms:modified xsi:type="dcterms:W3CDTF">2021-01-21T09:43:39Z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0x0101002A04C18B1904804D9943E7B436266511</vt:lpwstr>
  </property>
</Properties>
</file>